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Lst>
  <p:sldSz cy="32918400" cx="384048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1429062" y="685800"/>
            <a:ext cx="40005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1429062" y="685800"/>
            <a:ext cx="40005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1309175" y="4765280"/>
            <a:ext cx="35786400" cy="13136700"/>
          </a:xfrm>
          <a:prstGeom prst="rect">
            <a:avLst/>
          </a:prstGeom>
        </p:spPr>
        <p:txBody>
          <a:bodyPr anchorCtr="0" anchor="b" bIns="451025" lIns="451025" rIns="451025" tIns="451025"/>
          <a:lstStyle>
            <a:lvl1pPr lvl="0" algn="ctr">
              <a:spcBef>
                <a:spcPts val="0"/>
              </a:spcBef>
              <a:buSzPct val="100000"/>
              <a:defRPr sz="25700"/>
            </a:lvl1pPr>
            <a:lvl2pPr lvl="1" algn="ctr">
              <a:spcBef>
                <a:spcPts val="0"/>
              </a:spcBef>
              <a:buSzPct val="100000"/>
              <a:defRPr sz="25700"/>
            </a:lvl2pPr>
            <a:lvl3pPr lvl="2" algn="ctr">
              <a:spcBef>
                <a:spcPts val="0"/>
              </a:spcBef>
              <a:buSzPct val="100000"/>
              <a:defRPr sz="25700"/>
            </a:lvl3pPr>
            <a:lvl4pPr lvl="3" algn="ctr">
              <a:spcBef>
                <a:spcPts val="0"/>
              </a:spcBef>
              <a:buSzPct val="100000"/>
              <a:defRPr sz="25700"/>
            </a:lvl4pPr>
            <a:lvl5pPr lvl="4" algn="ctr">
              <a:spcBef>
                <a:spcPts val="0"/>
              </a:spcBef>
              <a:buSzPct val="100000"/>
              <a:defRPr sz="25700"/>
            </a:lvl5pPr>
            <a:lvl6pPr lvl="5" algn="ctr">
              <a:spcBef>
                <a:spcPts val="0"/>
              </a:spcBef>
              <a:buSzPct val="100000"/>
              <a:defRPr sz="25700"/>
            </a:lvl6pPr>
            <a:lvl7pPr lvl="6" algn="ctr">
              <a:spcBef>
                <a:spcPts val="0"/>
              </a:spcBef>
              <a:buSzPct val="100000"/>
              <a:defRPr sz="25700"/>
            </a:lvl7pPr>
            <a:lvl8pPr lvl="7" algn="ctr">
              <a:spcBef>
                <a:spcPts val="0"/>
              </a:spcBef>
              <a:buSzPct val="100000"/>
              <a:defRPr sz="25700"/>
            </a:lvl8pPr>
            <a:lvl9pPr lvl="8" algn="ctr">
              <a:spcBef>
                <a:spcPts val="0"/>
              </a:spcBef>
              <a:buSzPct val="100000"/>
              <a:defRPr sz="25700"/>
            </a:lvl9pPr>
          </a:lstStyle>
          <a:p/>
        </p:txBody>
      </p:sp>
      <p:sp>
        <p:nvSpPr>
          <p:cNvPr id="11" name="Shape 11"/>
          <p:cNvSpPr txBox="1"/>
          <p:nvPr>
            <p:ph idx="1" type="subTitle"/>
          </p:nvPr>
        </p:nvSpPr>
        <p:spPr>
          <a:xfrm>
            <a:off x="1309139" y="18138400"/>
            <a:ext cx="35786400" cy="5072700"/>
          </a:xfrm>
          <a:prstGeom prst="rect">
            <a:avLst/>
          </a:prstGeom>
        </p:spPr>
        <p:txBody>
          <a:bodyPr anchorCtr="0" anchor="t" bIns="451025" lIns="451025" rIns="451025" tIns="451025"/>
          <a:lstStyle>
            <a:lvl1pPr lvl="0" algn="ctr">
              <a:lnSpc>
                <a:spcPct val="100000"/>
              </a:lnSpc>
              <a:spcBef>
                <a:spcPts val="0"/>
              </a:spcBef>
              <a:spcAft>
                <a:spcPts val="0"/>
              </a:spcAft>
              <a:buSzPct val="100000"/>
              <a:buNone/>
              <a:defRPr sz="13800"/>
            </a:lvl1pPr>
            <a:lvl2pPr lvl="1" algn="ctr">
              <a:lnSpc>
                <a:spcPct val="100000"/>
              </a:lnSpc>
              <a:spcBef>
                <a:spcPts val="0"/>
              </a:spcBef>
              <a:spcAft>
                <a:spcPts val="0"/>
              </a:spcAft>
              <a:buSzPct val="100000"/>
              <a:buNone/>
              <a:defRPr sz="13800"/>
            </a:lvl2pPr>
            <a:lvl3pPr lvl="2" algn="ctr">
              <a:lnSpc>
                <a:spcPct val="100000"/>
              </a:lnSpc>
              <a:spcBef>
                <a:spcPts val="0"/>
              </a:spcBef>
              <a:spcAft>
                <a:spcPts val="0"/>
              </a:spcAft>
              <a:buSzPct val="100000"/>
              <a:buNone/>
              <a:defRPr sz="13800"/>
            </a:lvl3pPr>
            <a:lvl4pPr lvl="3" algn="ctr">
              <a:lnSpc>
                <a:spcPct val="100000"/>
              </a:lnSpc>
              <a:spcBef>
                <a:spcPts val="0"/>
              </a:spcBef>
              <a:spcAft>
                <a:spcPts val="0"/>
              </a:spcAft>
              <a:buSzPct val="100000"/>
              <a:buNone/>
              <a:defRPr sz="13800"/>
            </a:lvl4pPr>
            <a:lvl5pPr lvl="4" algn="ctr">
              <a:lnSpc>
                <a:spcPct val="100000"/>
              </a:lnSpc>
              <a:spcBef>
                <a:spcPts val="0"/>
              </a:spcBef>
              <a:spcAft>
                <a:spcPts val="0"/>
              </a:spcAft>
              <a:buSzPct val="100000"/>
              <a:buNone/>
              <a:defRPr sz="13800"/>
            </a:lvl5pPr>
            <a:lvl6pPr lvl="5" algn="ctr">
              <a:lnSpc>
                <a:spcPct val="100000"/>
              </a:lnSpc>
              <a:spcBef>
                <a:spcPts val="0"/>
              </a:spcBef>
              <a:spcAft>
                <a:spcPts val="0"/>
              </a:spcAft>
              <a:buSzPct val="100000"/>
              <a:buNone/>
              <a:defRPr sz="13800"/>
            </a:lvl6pPr>
            <a:lvl7pPr lvl="6" algn="ctr">
              <a:lnSpc>
                <a:spcPct val="100000"/>
              </a:lnSpc>
              <a:spcBef>
                <a:spcPts val="0"/>
              </a:spcBef>
              <a:spcAft>
                <a:spcPts val="0"/>
              </a:spcAft>
              <a:buSzPct val="100000"/>
              <a:buNone/>
              <a:defRPr sz="13800"/>
            </a:lvl7pPr>
            <a:lvl8pPr lvl="7" algn="ctr">
              <a:lnSpc>
                <a:spcPct val="100000"/>
              </a:lnSpc>
              <a:spcBef>
                <a:spcPts val="0"/>
              </a:spcBef>
              <a:spcAft>
                <a:spcPts val="0"/>
              </a:spcAft>
              <a:buSzPct val="100000"/>
              <a:buNone/>
              <a:defRPr sz="13800"/>
            </a:lvl8pPr>
            <a:lvl9pPr lvl="8" algn="ctr">
              <a:lnSpc>
                <a:spcPct val="100000"/>
              </a:lnSpc>
              <a:spcBef>
                <a:spcPts val="0"/>
              </a:spcBef>
              <a:spcAft>
                <a:spcPts val="0"/>
              </a:spcAft>
              <a:buSzPct val="100000"/>
              <a:buNone/>
              <a:defRPr sz="13800"/>
            </a:lvl9pPr>
          </a:lstStyle>
          <a:p/>
        </p:txBody>
      </p:sp>
      <p:sp>
        <p:nvSpPr>
          <p:cNvPr id="12" name="Shape 12"/>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1309139" y="7079200"/>
            <a:ext cx="35786400" cy="12566400"/>
          </a:xfrm>
          <a:prstGeom prst="rect">
            <a:avLst/>
          </a:prstGeom>
        </p:spPr>
        <p:txBody>
          <a:bodyPr anchorCtr="0" anchor="b" bIns="451025" lIns="451025" rIns="451025" tIns="451025"/>
          <a:lstStyle>
            <a:lvl1pPr lvl="0" algn="ctr">
              <a:spcBef>
                <a:spcPts val="0"/>
              </a:spcBef>
              <a:buSzPct val="100000"/>
              <a:defRPr sz="59200"/>
            </a:lvl1pPr>
            <a:lvl2pPr lvl="1" algn="ctr">
              <a:spcBef>
                <a:spcPts val="0"/>
              </a:spcBef>
              <a:buSzPct val="100000"/>
              <a:defRPr sz="59200"/>
            </a:lvl2pPr>
            <a:lvl3pPr lvl="2" algn="ctr">
              <a:spcBef>
                <a:spcPts val="0"/>
              </a:spcBef>
              <a:buSzPct val="100000"/>
              <a:defRPr sz="59200"/>
            </a:lvl3pPr>
            <a:lvl4pPr lvl="3" algn="ctr">
              <a:spcBef>
                <a:spcPts val="0"/>
              </a:spcBef>
              <a:buSzPct val="100000"/>
              <a:defRPr sz="59200"/>
            </a:lvl4pPr>
            <a:lvl5pPr lvl="4" algn="ctr">
              <a:spcBef>
                <a:spcPts val="0"/>
              </a:spcBef>
              <a:buSzPct val="100000"/>
              <a:defRPr sz="59200"/>
            </a:lvl5pPr>
            <a:lvl6pPr lvl="5" algn="ctr">
              <a:spcBef>
                <a:spcPts val="0"/>
              </a:spcBef>
              <a:buSzPct val="100000"/>
              <a:defRPr sz="59200"/>
            </a:lvl6pPr>
            <a:lvl7pPr lvl="6" algn="ctr">
              <a:spcBef>
                <a:spcPts val="0"/>
              </a:spcBef>
              <a:buSzPct val="100000"/>
              <a:defRPr sz="59200"/>
            </a:lvl7pPr>
            <a:lvl8pPr lvl="7" algn="ctr">
              <a:spcBef>
                <a:spcPts val="0"/>
              </a:spcBef>
              <a:buSzPct val="100000"/>
              <a:defRPr sz="59200"/>
            </a:lvl8pPr>
            <a:lvl9pPr lvl="8" algn="ctr">
              <a:spcBef>
                <a:spcPts val="0"/>
              </a:spcBef>
              <a:buSzPct val="100000"/>
              <a:defRPr sz="59200"/>
            </a:lvl9pPr>
          </a:lstStyle>
          <a:p/>
        </p:txBody>
      </p:sp>
      <p:sp>
        <p:nvSpPr>
          <p:cNvPr id="46" name="Shape 46"/>
          <p:cNvSpPr txBox="1"/>
          <p:nvPr>
            <p:ph idx="1" type="body"/>
          </p:nvPr>
        </p:nvSpPr>
        <p:spPr>
          <a:xfrm>
            <a:off x="1309139" y="20174239"/>
            <a:ext cx="35786400" cy="8325000"/>
          </a:xfrm>
          <a:prstGeom prst="rect">
            <a:avLst/>
          </a:prstGeom>
        </p:spPr>
        <p:txBody>
          <a:bodyPr anchorCtr="0" anchor="t" bIns="451025" lIns="451025" rIns="451025" tIns="4510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1309139" y="13765440"/>
            <a:ext cx="35786400" cy="5387400"/>
          </a:xfrm>
          <a:prstGeom prst="rect">
            <a:avLst/>
          </a:prstGeom>
        </p:spPr>
        <p:txBody>
          <a:bodyPr anchorCtr="0" anchor="ctr" bIns="451025" lIns="451025" rIns="451025" tIns="451025"/>
          <a:lstStyle>
            <a:lvl1pPr lvl="0" algn="ctr">
              <a:spcBef>
                <a:spcPts val="0"/>
              </a:spcBef>
              <a:buSzPct val="100000"/>
              <a:defRPr sz="17800"/>
            </a:lvl1pPr>
            <a:lvl2pPr lvl="1" algn="ctr">
              <a:spcBef>
                <a:spcPts val="0"/>
              </a:spcBef>
              <a:buSzPct val="100000"/>
              <a:defRPr sz="17800"/>
            </a:lvl2pPr>
            <a:lvl3pPr lvl="2" algn="ctr">
              <a:spcBef>
                <a:spcPts val="0"/>
              </a:spcBef>
              <a:buSzPct val="100000"/>
              <a:defRPr sz="17800"/>
            </a:lvl3pPr>
            <a:lvl4pPr lvl="3" algn="ctr">
              <a:spcBef>
                <a:spcPts val="0"/>
              </a:spcBef>
              <a:buSzPct val="100000"/>
              <a:defRPr sz="17800"/>
            </a:lvl4pPr>
            <a:lvl5pPr lvl="4" algn="ctr">
              <a:spcBef>
                <a:spcPts val="0"/>
              </a:spcBef>
              <a:buSzPct val="100000"/>
              <a:defRPr sz="17800"/>
            </a:lvl5pPr>
            <a:lvl6pPr lvl="5" algn="ctr">
              <a:spcBef>
                <a:spcPts val="0"/>
              </a:spcBef>
              <a:buSzPct val="100000"/>
              <a:defRPr sz="17800"/>
            </a:lvl6pPr>
            <a:lvl7pPr lvl="6" algn="ctr">
              <a:spcBef>
                <a:spcPts val="0"/>
              </a:spcBef>
              <a:buSzPct val="100000"/>
              <a:defRPr sz="17800"/>
            </a:lvl7pPr>
            <a:lvl8pPr lvl="7" algn="ctr">
              <a:spcBef>
                <a:spcPts val="0"/>
              </a:spcBef>
              <a:buSzPct val="100000"/>
              <a:defRPr sz="17800"/>
            </a:lvl8pPr>
            <a:lvl9pPr lvl="8" algn="ctr">
              <a:spcBef>
                <a:spcPts val="0"/>
              </a:spcBef>
              <a:buSzPct val="100000"/>
              <a:defRPr sz="17800"/>
            </a:lvl9pPr>
          </a:lstStyle>
          <a:p/>
        </p:txBody>
      </p:sp>
      <p:sp>
        <p:nvSpPr>
          <p:cNvPr id="15" name="Shape 15"/>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1309139" y="2848160"/>
            <a:ext cx="35786400" cy="3665400"/>
          </a:xfrm>
          <a:prstGeom prst="rect">
            <a:avLst/>
          </a:prstGeom>
        </p:spPr>
        <p:txBody>
          <a:bodyPr anchorCtr="0" anchor="t" bIns="451025" lIns="451025" rIns="451025" tIns="4510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1309139" y="7375839"/>
            <a:ext cx="35786400" cy="21864900"/>
          </a:xfrm>
          <a:prstGeom prst="rect">
            <a:avLst/>
          </a:prstGeom>
        </p:spPr>
        <p:txBody>
          <a:bodyPr anchorCtr="0" anchor="t" bIns="451025" lIns="451025" rIns="451025" tIns="4510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1309139" y="2848160"/>
            <a:ext cx="35786400" cy="3665400"/>
          </a:xfrm>
          <a:prstGeom prst="rect">
            <a:avLst/>
          </a:prstGeom>
        </p:spPr>
        <p:txBody>
          <a:bodyPr anchorCtr="0" anchor="t" bIns="451025" lIns="451025" rIns="451025" tIns="4510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1309139" y="7375839"/>
            <a:ext cx="16799700" cy="21864900"/>
          </a:xfrm>
          <a:prstGeom prst="rect">
            <a:avLst/>
          </a:prstGeom>
        </p:spPr>
        <p:txBody>
          <a:bodyPr anchorCtr="0" anchor="t" bIns="451025" lIns="451025" rIns="451025" tIns="451025"/>
          <a:lstStyle>
            <a:lvl1pPr lvl="0">
              <a:spcBef>
                <a:spcPts val="0"/>
              </a:spcBef>
              <a:buSzPct val="100000"/>
              <a:defRPr sz="6900"/>
            </a:lvl1pPr>
            <a:lvl2pPr lvl="1">
              <a:spcBef>
                <a:spcPts val="0"/>
              </a:spcBef>
              <a:buSzPct val="100000"/>
              <a:defRPr sz="5900"/>
            </a:lvl2pPr>
            <a:lvl3pPr lvl="2">
              <a:spcBef>
                <a:spcPts val="0"/>
              </a:spcBef>
              <a:buSzPct val="100000"/>
              <a:defRPr sz="5900"/>
            </a:lvl3pPr>
            <a:lvl4pPr lvl="3">
              <a:spcBef>
                <a:spcPts val="0"/>
              </a:spcBef>
              <a:buSzPct val="100000"/>
              <a:defRPr sz="5900"/>
            </a:lvl4pPr>
            <a:lvl5pPr lvl="4">
              <a:spcBef>
                <a:spcPts val="0"/>
              </a:spcBef>
              <a:buSzPct val="100000"/>
              <a:defRPr sz="5900"/>
            </a:lvl5pPr>
            <a:lvl6pPr lvl="5">
              <a:spcBef>
                <a:spcPts val="0"/>
              </a:spcBef>
              <a:buSzPct val="100000"/>
              <a:defRPr sz="5900"/>
            </a:lvl6pPr>
            <a:lvl7pPr lvl="6">
              <a:spcBef>
                <a:spcPts val="0"/>
              </a:spcBef>
              <a:buSzPct val="100000"/>
              <a:defRPr sz="5900"/>
            </a:lvl7pPr>
            <a:lvl8pPr lvl="7">
              <a:spcBef>
                <a:spcPts val="0"/>
              </a:spcBef>
              <a:buSzPct val="100000"/>
              <a:defRPr sz="5900"/>
            </a:lvl8pPr>
            <a:lvl9pPr lvl="8">
              <a:spcBef>
                <a:spcPts val="0"/>
              </a:spcBef>
              <a:buSzPct val="100000"/>
              <a:defRPr sz="5900"/>
            </a:lvl9pPr>
          </a:lstStyle>
          <a:p/>
        </p:txBody>
      </p:sp>
      <p:sp>
        <p:nvSpPr>
          <p:cNvPr id="23" name="Shape 23"/>
          <p:cNvSpPr txBox="1"/>
          <p:nvPr>
            <p:ph idx="2" type="body"/>
          </p:nvPr>
        </p:nvSpPr>
        <p:spPr>
          <a:xfrm>
            <a:off x="20296080" y="7375839"/>
            <a:ext cx="16799700" cy="21864900"/>
          </a:xfrm>
          <a:prstGeom prst="rect">
            <a:avLst/>
          </a:prstGeom>
        </p:spPr>
        <p:txBody>
          <a:bodyPr anchorCtr="0" anchor="t" bIns="451025" lIns="451025" rIns="451025" tIns="451025"/>
          <a:lstStyle>
            <a:lvl1pPr lvl="0">
              <a:spcBef>
                <a:spcPts val="0"/>
              </a:spcBef>
              <a:buSzPct val="100000"/>
              <a:defRPr sz="6900"/>
            </a:lvl1pPr>
            <a:lvl2pPr lvl="1">
              <a:spcBef>
                <a:spcPts val="0"/>
              </a:spcBef>
              <a:buSzPct val="100000"/>
              <a:defRPr sz="5900"/>
            </a:lvl2pPr>
            <a:lvl3pPr lvl="2">
              <a:spcBef>
                <a:spcPts val="0"/>
              </a:spcBef>
              <a:buSzPct val="100000"/>
              <a:defRPr sz="5900"/>
            </a:lvl3pPr>
            <a:lvl4pPr lvl="3">
              <a:spcBef>
                <a:spcPts val="0"/>
              </a:spcBef>
              <a:buSzPct val="100000"/>
              <a:defRPr sz="5900"/>
            </a:lvl4pPr>
            <a:lvl5pPr lvl="4">
              <a:spcBef>
                <a:spcPts val="0"/>
              </a:spcBef>
              <a:buSzPct val="100000"/>
              <a:defRPr sz="5900"/>
            </a:lvl5pPr>
            <a:lvl6pPr lvl="5">
              <a:spcBef>
                <a:spcPts val="0"/>
              </a:spcBef>
              <a:buSzPct val="100000"/>
              <a:defRPr sz="5900"/>
            </a:lvl6pPr>
            <a:lvl7pPr lvl="6">
              <a:spcBef>
                <a:spcPts val="0"/>
              </a:spcBef>
              <a:buSzPct val="100000"/>
              <a:defRPr sz="5900"/>
            </a:lvl7pPr>
            <a:lvl8pPr lvl="7">
              <a:spcBef>
                <a:spcPts val="0"/>
              </a:spcBef>
              <a:buSzPct val="100000"/>
              <a:defRPr sz="5900"/>
            </a:lvl8pPr>
            <a:lvl9pPr lvl="8">
              <a:spcBef>
                <a:spcPts val="0"/>
              </a:spcBef>
              <a:buSzPct val="100000"/>
              <a:defRPr sz="5900"/>
            </a:lvl9pPr>
          </a:lstStyle>
          <a:p/>
        </p:txBody>
      </p:sp>
      <p:sp>
        <p:nvSpPr>
          <p:cNvPr id="24" name="Shape 24"/>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1309139" y="2848160"/>
            <a:ext cx="35786400" cy="3665400"/>
          </a:xfrm>
          <a:prstGeom prst="rect">
            <a:avLst/>
          </a:prstGeom>
        </p:spPr>
        <p:txBody>
          <a:bodyPr anchorCtr="0" anchor="t" bIns="451025" lIns="451025" rIns="451025" tIns="4510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1309139" y="3555840"/>
            <a:ext cx="11793600" cy="4836599"/>
          </a:xfrm>
          <a:prstGeom prst="rect">
            <a:avLst/>
          </a:prstGeom>
        </p:spPr>
        <p:txBody>
          <a:bodyPr anchorCtr="0" anchor="b" bIns="451025" lIns="451025" rIns="451025" tIns="451025"/>
          <a:lstStyle>
            <a:lvl1pPr lvl="0">
              <a:spcBef>
                <a:spcPts val="0"/>
              </a:spcBef>
              <a:buSzPct val="100000"/>
              <a:defRPr sz="11800"/>
            </a:lvl1pPr>
            <a:lvl2pPr lvl="1">
              <a:spcBef>
                <a:spcPts val="0"/>
              </a:spcBef>
              <a:buSzPct val="100000"/>
              <a:defRPr sz="11800"/>
            </a:lvl2pPr>
            <a:lvl3pPr lvl="2">
              <a:spcBef>
                <a:spcPts val="0"/>
              </a:spcBef>
              <a:buSzPct val="100000"/>
              <a:defRPr sz="11800"/>
            </a:lvl3pPr>
            <a:lvl4pPr lvl="3">
              <a:spcBef>
                <a:spcPts val="0"/>
              </a:spcBef>
              <a:buSzPct val="100000"/>
              <a:defRPr sz="11800"/>
            </a:lvl4pPr>
            <a:lvl5pPr lvl="4">
              <a:spcBef>
                <a:spcPts val="0"/>
              </a:spcBef>
              <a:buSzPct val="100000"/>
              <a:defRPr sz="11800"/>
            </a:lvl5pPr>
            <a:lvl6pPr lvl="5">
              <a:spcBef>
                <a:spcPts val="0"/>
              </a:spcBef>
              <a:buSzPct val="100000"/>
              <a:defRPr sz="11800"/>
            </a:lvl6pPr>
            <a:lvl7pPr lvl="6">
              <a:spcBef>
                <a:spcPts val="0"/>
              </a:spcBef>
              <a:buSzPct val="100000"/>
              <a:defRPr sz="11800"/>
            </a:lvl7pPr>
            <a:lvl8pPr lvl="7">
              <a:spcBef>
                <a:spcPts val="0"/>
              </a:spcBef>
              <a:buSzPct val="100000"/>
              <a:defRPr sz="11800"/>
            </a:lvl8pPr>
            <a:lvl9pPr lvl="8">
              <a:spcBef>
                <a:spcPts val="0"/>
              </a:spcBef>
              <a:buSzPct val="100000"/>
              <a:defRPr sz="11800"/>
            </a:lvl9pPr>
          </a:lstStyle>
          <a:p/>
        </p:txBody>
      </p:sp>
      <p:sp>
        <p:nvSpPr>
          <p:cNvPr id="30" name="Shape 30"/>
          <p:cNvSpPr txBox="1"/>
          <p:nvPr>
            <p:ph idx="1" type="body"/>
          </p:nvPr>
        </p:nvSpPr>
        <p:spPr>
          <a:xfrm>
            <a:off x="1309139" y="8893439"/>
            <a:ext cx="11793600" cy="20348100"/>
          </a:xfrm>
          <a:prstGeom prst="rect">
            <a:avLst/>
          </a:prstGeom>
        </p:spPr>
        <p:txBody>
          <a:bodyPr anchorCtr="0" anchor="t" bIns="451025" lIns="451025" rIns="451025" tIns="451025"/>
          <a:lstStyle>
            <a:lvl1pPr lvl="0">
              <a:spcBef>
                <a:spcPts val="0"/>
              </a:spcBef>
              <a:buSzPct val="100000"/>
              <a:defRPr sz="5900"/>
            </a:lvl1pPr>
            <a:lvl2pPr lvl="1">
              <a:spcBef>
                <a:spcPts val="0"/>
              </a:spcBef>
              <a:buSzPct val="100000"/>
              <a:defRPr sz="5900"/>
            </a:lvl2pPr>
            <a:lvl3pPr lvl="2">
              <a:spcBef>
                <a:spcPts val="0"/>
              </a:spcBef>
              <a:buSzPct val="100000"/>
              <a:defRPr sz="5900"/>
            </a:lvl3pPr>
            <a:lvl4pPr lvl="3">
              <a:spcBef>
                <a:spcPts val="0"/>
              </a:spcBef>
              <a:buSzPct val="100000"/>
              <a:defRPr sz="5900"/>
            </a:lvl4pPr>
            <a:lvl5pPr lvl="4">
              <a:spcBef>
                <a:spcPts val="0"/>
              </a:spcBef>
              <a:buSzPct val="100000"/>
              <a:defRPr sz="5900"/>
            </a:lvl5pPr>
            <a:lvl6pPr lvl="5">
              <a:spcBef>
                <a:spcPts val="0"/>
              </a:spcBef>
              <a:buSzPct val="100000"/>
              <a:defRPr sz="5900"/>
            </a:lvl6pPr>
            <a:lvl7pPr lvl="6">
              <a:spcBef>
                <a:spcPts val="0"/>
              </a:spcBef>
              <a:buSzPct val="100000"/>
              <a:defRPr sz="5900"/>
            </a:lvl7pPr>
            <a:lvl8pPr lvl="7">
              <a:spcBef>
                <a:spcPts val="0"/>
              </a:spcBef>
              <a:buSzPct val="100000"/>
              <a:defRPr sz="5900"/>
            </a:lvl8pPr>
            <a:lvl9pPr lvl="8">
              <a:spcBef>
                <a:spcPts val="0"/>
              </a:spcBef>
              <a:buSzPct val="100000"/>
              <a:defRPr sz="5900"/>
            </a:lvl9pPr>
          </a:lstStyle>
          <a:p/>
        </p:txBody>
      </p:sp>
      <p:sp>
        <p:nvSpPr>
          <p:cNvPr id="31" name="Shape 31"/>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2059050" y="2880960"/>
            <a:ext cx="26744700" cy="26180999"/>
          </a:xfrm>
          <a:prstGeom prst="rect">
            <a:avLst/>
          </a:prstGeom>
        </p:spPr>
        <p:txBody>
          <a:bodyPr anchorCtr="0" anchor="ctr" bIns="451025" lIns="451025" rIns="451025" tIns="451025"/>
          <a:lstStyle>
            <a:lvl1pPr lvl="0">
              <a:spcBef>
                <a:spcPts val="0"/>
              </a:spcBef>
              <a:buSzPct val="100000"/>
              <a:defRPr sz="23700"/>
            </a:lvl1pPr>
            <a:lvl2pPr lvl="1">
              <a:spcBef>
                <a:spcPts val="0"/>
              </a:spcBef>
              <a:buSzPct val="100000"/>
              <a:defRPr sz="23700"/>
            </a:lvl2pPr>
            <a:lvl3pPr lvl="2">
              <a:spcBef>
                <a:spcPts val="0"/>
              </a:spcBef>
              <a:buSzPct val="100000"/>
              <a:defRPr sz="23700"/>
            </a:lvl3pPr>
            <a:lvl4pPr lvl="3">
              <a:spcBef>
                <a:spcPts val="0"/>
              </a:spcBef>
              <a:buSzPct val="100000"/>
              <a:defRPr sz="23700"/>
            </a:lvl4pPr>
            <a:lvl5pPr lvl="4">
              <a:spcBef>
                <a:spcPts val="0"/>
              </a:spcBef>
              <a:buSzPct val="100000"/>
              <a:defRPr sz="23700"/>
            </a:lvl5pPr>
            <a:lvl6pPr lvl="5">
              <a:spcBef>
                <a:spcPts val="0"/>
              </a:spcBef>
              <a:buSzPct val="100000"/>
              <a:defRPr sz="23700"/>
            </a:lvl6pPr>
            <a:lvl7pPr lvl="6">
              <a:spcBef>
                <a:spcPts val="0"/>
              </a:spcBef>
              <a:buSzPct val="100000"/>
              <a:defRPr sz="23700"/>
            </a:lvl7pPr>
            <a:lvl8pPr lvl="7">
              <a:spcBef>
                <a:spcPts val="0"/>
              </a:spcBef>
              <a:buSzPct val="100000"/>
              <a:defRPr sz="23700"/>
            </a:lvl8pPr>
            <a:lvl9pPr lvl="8">
              <a:spcBef>
                <a:spcPts val="0"/>
              </a:spcBef>
              <a:buSzPct val="100000"/>
              <a:defRPr sz="23700"/>
            </a:lvl9pPr>
          </a:lstStyle>
          <a:p/>
        </p:txBody>
      </p:sp>
      <p:sp>
        <p:nvSpPr>
          <p:cNvPr id="34" name="Shape 34"/>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19202400" y="-800"/>
            <a:ext cx="19202400" cy="32918400"/>
          </a:xfrm>
          <a:prstGeom prst="rect">
            <a:avLst/>
          </a:prstGeom>
          <a:solidFill>
            <a:schemeClr val="lt2"/>
          </a:solidFill>
          <a:ln>
            <a:noFill/>
          </a:ln>
        </p:spPr>
        <p:txBody>
          <a:bodyPr anchorCtr="0" anchor="ctr" bIns="451025" lIns="451025" rIns="451025" tIns="451025">
            <a:noAutofit/>
          </a:bodyPr>
          <a:lstStyle/>
          <a:p>
            <a:pPr lvl="0">
              <a:spcBef>
                <a:spcPts val="0"/>
              </a:spcBef>
              <a:buNone/>
            </a:pPr>
            <a:r>
              <a:t/>
            </a:r>
            <a:endParaRPr/>
          </a:p>
        </p:txBody>
      </p:sp>
      <p:sp>
        <p:nvSpPr>
          <p:cNvPr id="37" name="Shape 37"/>
          <p:cNvSpPr txBox="1"/>
          <p:nvPr>
            <p:ph type="title"/>
          </p:nvPr>
        </p:nvSpPr>
        <p:spPr>
          <a:xfrm>
            <a:off x="1115100" y="7892319"/>
            <a:ext cx="16989900" cy="9486600"/>
          </a:xfrm>
          <a:prstGeom prst="rect">
            <a:avLst/>
          </a:prstGeom>
        </p:spPr>
        <p:txBody>
          <a:bodyPr anchorCtr="0" anchor="b" bIns="451025" lIns="451025" rIns="451025" tIns="451025"/>
          <a:lstStyle>
            <a:lvl1pPr lvl="0" algn="ctr">
              <a:spcBef>
                <a:spcPts val="0"/>
              </a:spcBef>
              <a:buSzPct val="100000"/>
              <a:defRPr sz="20700"/>
            </a:lvl1pPr>
            <a:lvl2pPr lvl="1" algn="ctr">
              <a:spcBef>
                <a:spcPts val="0"/>
              </a:spcBef>
              <a:buSzPct val="100000"/>
              <a:defRPr sz="20700"/>
            </a:lvl2pPr>
            <a:lvl3pPr lvl="2" algn="ctr">
              <a:spcBef>
                <a:spcPts val="0"/>
              </a:spcBef>
              <a:buSzPct val="100000"/>
              <a:defRPr sz="20700"/>
            </a:lvl3pPr>
            <a:lvl4pPr lvl="3" algn="ctr">
              <a:spcBef>
                <a:spcPts val="0"/>
              </a:spcBef>
              <a:buSzPct val="100000"/>
              <a:defRPr sz="20700"/>
            </a:lvl4pPr>
            <a:lvl5pPr lvl="4" algn="ctr">
              <a:spcBef>
                <a:spcPts val="0"/>
              </a:spcBef>
              <a:buSzPct val="100000"/>
              <a:defRPr sz="20700"/>
            </a:lvl5pPr>
            <a:lvl6pPr lvl="5" algn="ctr">
              <a:spcBef>
                <a:spcPts val="0"/>
              </a:spcBef>
              <a:buSzPct val="100000"/>
              <a:defRPr sz="20700"/>
            </a:lvl6pPr>
            <a:lvl7pPr lvl="6" algn="ctr">
              <a:spcBef>
                <a:spcPts val="0"/>
              </a:spcBef>
              <a:buSzPct val="100000"/>
              <a:defRPr sz="20700"/>
            </a:lvl7pPr>
            <a:lvl8pPr lvl="7" algn="ctr">
              <a:spcBef>
                <a:spcPts val="0"/>
              </a:spcBef>
              <a:buSzPct val="100000"/>
              <a:defRPr sz="20700"/>
            </a:lvl8pPr>
            <a:lvl9pPr lvl="8" algn="ctr">
              <a:spcBef>
                <a:spcPts val="0"/>
              </a:spcBef>
              <a:buSzPct val="100000"/>
              <a:defRPr sz="20700"/>
            </a:lvl9pPr>
          </a:lstStyle>
          <a:p/>
        </p:txBody>
      </p:sp>
      <p:sp>
        <p:nvSpPr>
          <p:cNvPr id="38" name="Shape 38"/>
          <p:cNvSpPr txBox="1"/>
          <p:nvPr>
            <p:ph idx="1" type="subTitle"/>
          </p:nvPr>
        </p:nvSpPr>
        <p:spPr>
          <a:xfrm>
            <a:off x="1115100" y="17939680"/>
            <a:ext cx="16989900" cy="7904700"/>
          </a:xfrm>
          <a:prstGeom prst="rect">
            <a:avLst/>
          </a:prstGeom>
        </p:spPr>
        <p:txBody>
          <a:bodyPr anchorCtr="0" anchor="t" bIns="451025" lIns="451025" rIns="451025" tIns="451025"/>
          <a:lstStyle>
            <a:lvl1pPr lvl="0" algn="ctr">
              <a:lnSpc>
                <a:spcPct val="100000"/>
              </a:lnSpc>
              <a:spcBef>
                <a:spcPts val="0"/>
              </a:spcBef>
              <a:spcAft>
                <a:spcPts val="0"/>
              </a:spcAft>
              <a:buSzPct val="100000"/>
              <a:buNone/>
              <a:defRPr sz="10400"/>
            </a:lvl1pPr>
            <a:lvl2pPr lvl="1" algn="ctr">
              <a:lnSpc>
                <a:spcPct val="100000"/>
              </a:lnSpc>
              <a:spcBef>
                <a:spcPts val="0"/>
              </a:spcBef>
              <a:spcAft>
                <a:spcPts val="0"/>
              </a:spcAft>
              <a:buSzPct val="100000"/>
              <a:buNone/>
              <a:defRPr sz="10400"/>
            </a:lvl2pPr>
            <a:lvl3pPr lvl="2" algn="ctr">
              <a:lnSpc>
                <a:spcPct val="100000"/>
              </a:lnSpc>
              <a:spcBef>
                <a:spcPts val="0"/>
              </a:spcBef>
              <a:spcAft>
                <a:spcPts val="0"/>
              </a:spcAft>
              <a:buSzPct val="100000"/>
              <a:buNone/>
              <a:defRPr sz="10400"/>
            </a:lvl3pPr>
            <a:lvl4pPr lvl="3" algn="ctr">
              <a:lnSpc>
                <a:spcPct val="100000"/>
              </a:lnSpc>
              <a:spcBef>
                <a:spcPts val="0"/>
              </a:spcBef>
              <a:spcAft>
                <a:spcPts val="0"/>
              </a:spcAft>
              <a:buSzPct val="100000"/>
              <a:buNone/>
              <a:defRPr sz="10400"/>
            </a:lvl4pPr>
            <a:lvl5pPr lvl="4" algn="ctr">
              <a:lnSpc>
                <a:spcPct val="100000"/>
              </a:lnSpc>
              <a:spcBef>
                <a:spcPts val="0"/>
              </a:spcBef>
              <a:spcAft>
                <a:spcPts val="0"/>
              </a:spcAft>
              <a:buSzPct val="100000"/>
              <a:buNone/>
              <a:defRPr sz="10400"/>
            </a:lvl5pPr>
            <a:lvl6pPr lvl="5" algn="ctr">
              <a:lnSpc>
                <a:spcPct val="100000"/>
              </a:lnSpc>
              <a:spcBef>
                <a:spcPts val="0"/>
              </a:spcBef>
              <a:spcAft>
                <a:spcPts val="0"/>
              </a:spcAft>
              <a:buSzPct val="100000"/>
              <a:buNone/>
              <a:defRPr sz="10400"/>
            </a:lvl6pPr>
            <a:lvl7pPr lvl="6" algn="ctr">
              <a:lnSpc>
                <a:spcPct val="100000"/>
              </a:lnSpc>
              <a:spcBef>
                <a:spcPts val="0"/>
              </a:spcBef>
              <a:spcAft>
                <a:spcPts val="0"/>
              </a:spcAft>
              <a:buSzPct val="100000"/>
              <a:buNone/>
              <a:defRPr sz="10400"/>
            </a:lvl7pPr>
            <a:lvl8pPr lvl="7" algn="ctr">
              <a:lnSpc>
                <a:spcPct val="100000"/>
              </a:lnSpc>
              <a:spcBef>
                <a:spcPts val="0"/>
              </a:spcBef>
              <a:spcAft>
                <a:spcPts val="0"/>
              </a:spcAft>
              <a:buSzPct val="100000"/>
              <a:buNone/>
              <a:defRPr sz="10400"/>
            </a:lvl8pPr>
            <a:lvl9pPr lvl="8" algn="ctr">
              <a:lnSpc>
                <a:spcPct val="100000"/>
              </a:lnSpc>
              <a:spcBef>
                <a:spcPts val="0"/>
              </a:spcBef>
              <a:spcAft>
                <a:spcPts val="0"/>
              </a:spcAft>
              <a:buSzPct val="100000"/>
              <a:buNone/>
              <a:defRPr sz="10400"/>
            </a:lvl9pPr>
          </a:lstStyle>
          <a:p/>
        </p:txBody>
      </p:sp>
      <p:sp>
        <p:nvSpPr>
          <p:cNvPr id="39" name="Shape 39"/>
          <p:cNvSpPr txBox="1"/>
          <p:nvPr>
            <p:ph idx="2" type="body"/>
          </p:nvPr>
        </p:nvSpPr>
        <p:spPr>
          <a:xfrm>
            <a:off x="20745900" y="4634079"/>
            <a:ext cx="16115400" cy="23648700"/>
          </a:xfrm>
          <a:prstGeom prst="rect">
            <a:avLst/>
          </a:prstGeom>
        </p:spPr>
        <p:txBody>
          <a:bodyPr anchorCtr="0" anchor="ctr" bIns="451025" lIns="451025" rIns="451025" tIns="4510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1309140" y="27075680"/>
            <a:ext cx="25194900" cy="3872700"/>
          </a:xfrm>
          <a:prstGeom prst="rect">
            <a:avLst/>
          </a:prstGeom>
        </p:spPr>
        <p:txBody>
          <a:bodyPr anchorCtr="0" anchor="ctr" bIns="451025" lIns="451025" rIns="451025" tIns="451025"/>
          <a:lstStyle>
            <a:lvl1pPr lvl="0">
              <a:lnSpc>
                <a:spcPct val="100000"/>
              </a:lnSpc>
              <a:spcBef>
                <a:spcPts val="0"/>
              </a:spcBef>
              <a:spcAft>
                <a:spcPts val="0"/>
              </a:spcAft>
              <a:buNone/>
              <a:defRPr/>
            </a:lvl1pPr>
          </a:lstStyle>
          <a:p/>
        </p:txBody>
      </p:sp>
      <p:sp>
        <p:nvSpPr>
          <p:cNvPr id="43" name="Shape 43"/>
          <p:cNvSpPr txBox="1"/>
          <p:nvPr>
            <p:ph idx="12" type="sldNum"/>
          </p:nvPr>
        </p:nvSpPr>
        <p:spPr>
          <a:xfrm>
            <a:off x="35584322" y="29844587"/>
            <a:ext cx="2304600" cy="2519100"/>
          </a:xfrm>
          <a:prstGeom prst="rect">
            <a:avLst/>
          </a:prstGeom>
        </p:spPr>
        <p:txBody>
          <a:bodyPr anchorCtr="0" anchor="ctr" bIns="451025" lIns="451025" rIns="451025" tIns="4510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1309139" y="2848160"/>
            <a:ext cx="35786400" cy="3665400"/>
          </a:xfrm>
          <a:prstGeom prst="rect">
            <a:avLst/>
          </a:prstGeom>
          <a:noFill/>
          <a:ln>
            <a:noFill/>
          </a:ln>
        </p:spPr>
        <p:txBody>
          <a:bodyPr anchorCtr="0" anchor="t" bIns="451025" lIns="451025" rIns="451025" tIns="451025"/>
          <a:lstStyle>
            <a:lvl1pPr lvl="0">
              <a:spcBef>
                <a:spcPts val="0"/>
              </a:spcBef>
              <a:buClr>
                <a:schemeClr val="dk1"/>
              </a:buClr>
              <a:buSzPct val="100000"/>
              <a:buNone/>
              <a:defRPr sz="13800">
                <a:solidFill>
                  <a:schemeClr val="dk1"/>
                </a:solidFill>
              </a:defRPr>
            </a:lvl1pPr>
            <a:lvl2pPr lvl="1">
              <a:spcBef>
                <a:spcPts val="0"/>
              </a:spcBef>
              <a:buClr>
                <a:schemeClr val="dk1"/>
              </a:buClr>
              <a:buSzPct val="100000"/>
              <a:buNone/>
              <a:defRPr sz="13800">
                <a:solidFill>
                  <a:schemeClr val="dk1"/>
                </a:solidFill>
              </a:defRPr>
            </a:lvl2pPr>
            <a:lvl3pPr lvl="2">
              <a:spcBef>
                <a:spcPts val="0"/>
              </a:spcBef>
              <a:buClr>
                <a:schemeClr val="dk1"/>
              </a:buClr>
              <a:buSzPct val="100000"/>
              <a:buNone/>
              <a:defRPr sz="13800">
                <a:solidFill>
                  <a:schemeClr val="dk1"/>
                </a:solidFill>
              </a:defRPr>
            </a:lvl3pPr>
            <a:lvl4pPr lvl="3">
              <a:spcBef>
                <a:spcPts val="0"/>
              </a:spcBef>
              <a:buClr>
                <a:schemeClr val="dk1"/>
              </a:buClr>
              <a:buSzPct val="100000"/>
              <a:buNone/>
              <a:defRPr sz="13800">
                <a:solidFill>
                  <a:schemeClr val="dk1"/>
                </a:solidFill>
              </a:defRPr>
            </a:lvl4pPr>
            <a:lvl5pPr lvl="4">
              <a:spcBef>
                <a:spcPts val="0"/>
              </a:spcBef>
              <a:buClr>
                <a:schemeClr val="dk1"/>
              </a:buClr>
              <a:buSzPct val="100000"/>
              <a:buNone/>
              <a:defRPr sz="13800">
                <a:solidFill>
                  <a:schemeClr val="dk1"/>
                </a:solidFill>
              </a:defRPr>
            </a:lvl5pPr>
            <a:lvl6pPr lvl="5">
              <a:spcBef>
                <a:spcPts val="0"/>
              </a:spcBef>
              <a:buClr>
                <a:schemeClr val="dk1"/>
              </a:buClr>
              <a:buSzPct val="100000"/>
              <a:buNone/>
              <a:defRPr sz="13800">
                <a:solidFill>
                  <a:schemeClr val="dk1"/>
                </a:solidFill>
              </a:defRPr>
            </a:lvl6pPr>
            <a:lvl7pPr lvl="6">
              <a:spcBef>
                <a:spcPts val="0"/>
              </a:spcBef>
              <a:buClr>
                <a:schemeClr val="dk1"/>
              </a:buClr>
              <a:buSzPct val="100000"/>
              <a:buNone/>
              <a:defRPr sz="13800">
                <a:solidFill>
                  <a:schemeClr val="dk1"/>
                </a:solidFill>
              </a:defRPr>
            </a:lvl7pPr>
            <a:lvl8pPr lvl="7">
              <a:spcBef>
                <a:spcPts val="0"/>
              </a:spcBef>
              <a:buClr>
                <a:schemeClr val="dk1"/>
              </a:buClr>
              <a:buSzPct val="100000"/>
              <a:buNone/>
              <a:defRPr sz="13800">
                <a:solidFill>
                  <a:schemeClr val="dk1"/>
                </a:solidFill>
              </a:defRPr>
            </a:lvl8pPr>
            <a:lvl9pPr lvl="8">
              <a:spcBef>
                <a:spcPts val="0"/>
              </a:spcBef>
              <a:buClr>
                <a:schemeClr val="dk1"/>
              </a:buClr>
              <a:buSzPct val="100000"/>
              <a:buNone/>
              <a:defRPr sz="13800">
                <a:solidFill>
                  <a:schemeClr val="dk1"/>
                </a:solidFill>
              </a:defRPr>
            </a:lvl9pPr>
          </a:lstStyle>
          <a:p/>
        </p:txBody>
      </p:sp>
      <p:sp>
        <p:nvSpPr>
          <p:cNvPr id="7" name="Shape 7"/>
          <p:cNvSpPr txBox="1"/>
          <p:nvPr>
            <p:ph idx="1" type="body"/>
          </p:nvPr>
        </p:nvSpPr>
        <p:spPr>
          <a:xfrm>
            <a:off x="1309139" y="7375839"/>
            <a:ext cx="35786400" cy="21864900"/>
          </a:xfrm>
          <a:prstGeom prst="rect">
            <a:avLst/>
          </a:prstGeom>
          <a:noFill/>
          <a:ln>
            <a:noFill/>
          </a:ln>
        </p:spPr>
        <p:txBody>
          <a:bodyPr anchorCtr="0" anchor="t" bIns="451025" lIns="451025" rIns="451025" tIns="451025"/>
          <a:lstStyle>
            <a:lvl1pPr lvl="0">
              <a:lnSpc>
                <a:spcPct val="115000"/>
              </a:lnSpc>
              <a:spcBef>
                <a:spcPts val="0"/>
              </a:spcBef>
              <a:spcAft>
                <a:spcPts val="7900"/>
              </a:spcAft>
              <a:buClr>
                <a:schemeClr val="dk2"/>
              </a:buClr>
              <a:buSzPct val="100000"/>
              <a:defRPr sz="8900">
                <a:solidFill>
                  <a:schemeClr val="dk2"/>
                </a:solidFill>
              </a:defRPr>
            </a:lvl1pPr>
            <a:lvl2pPr lvl="1">
              <a:lnSpc>
                <a:spcPct val="115000"/>
              </a:lnSpc>
              <a:spcBef>
                <a:spcPts val="0"/>
              </a:spcBef>
              <a:spcAft>
                <a:spcPts val="7900"/>
              </a:spcAft>
              <a:buClr>
                <a:schemeClr val="dk2"/>
              </a:buClr>
              <a:buSzPct val="100000"/>
              <a:defRPr sz="6900">
                <a:solidFill>
                  <a:schemeClr val="dk2"/>
                </a:solidFill>
              </a:defRPr>
            </a:lvl2pPr>
            <a:lvl3pPr lvl="2">
              <a:lnSpc>
                <a:spcPct val="115000"/>
              </a:lnSpc>
              <a:spcBef>
                <a:spcPts val="0"/>
              </a:spcBef>
              <a:spcAft>
                <a:spcPts val="7900"/>
              </a:spcAft>
              <a:buClr>
                <a:schemeClr val="dk2"/>
              </a:buClr>
              <a:buSzPct val="100000"/>
              <a:defRPr sz="6900">
                <a:solidFill>
                  <a:schemeClr val="dk2"/>
                </a:solidFill>
              </a:defRPr>
            </a:lvl3pPr>
            <a:lvl4pPr lvl="3">
              <a:lnSpc>
                <a:spcPct val="115000"/>
              </a:lnSpc>
              <a:spcBef>
                <a:spcPts val="0"/>
              </a:spcBef>
              <a:spcAft>
                <a:spcPts val="7900"/>
              </a:spcAft>
              <a:buClr>
                <a:schemeClr val="dk2"/>
              </a:buClr>
              <a:buSzPct val="100000"/>
              <a:defRPr sz="6900">
                <a:solidFill>
                  <a:schemeClr val="dk2"/>
                </a:solidFill>
              </a:defRPr>
            </a:lvl4pPr>
            <a:lvl5pPr lvl="4">
              <a:lnSpc>
                <a:spcPct val="115000"/>
              </a:lnSpc>
              <a:spcBef>
                <a:spcPts val="0"/>
              </a:spcBef>
              <a:spcAft>
                <a:spcPts val="7900"/>
              </a:spcAft>
              <a:buClr>
                <a:schemeClr val="dk2"/>
              </a:buClr>
              <a:buSzPct val="100000"/>
              <a:defRPr sz="6900">
                <a:solidFill>
                  <a:schemeClr val="dk2"/>
                </a:solidFill>
              </a:defRPr>
            </a:lvl5pPr>
            <a:lvl6pPr lvl="5">
              <a:lnSpc>
                <a:spcPct val="115000"/>
              </a:lnSpc>
              <a:spcBef>
                <a:spcPts val="0"/>
              </a:spcBef>
              <a:spcAft>
                <a:spcPts val="7900"/>
              </a:spcAft>
              <a:buClr>
                <a:schemeClr val="dk2"/>
              </a:buClr>
              <a:buSzPct val="100000"/>
              <a:defRPr sz="6900">
                <a:solidFill>
                  <a:schemeClr val="dk2"/>
                </a:solidFill>
              </a:defRPr>
            </a:lvl6pPr>
            <a:lvl7pPr lvl="6">
              <a:lnSpc>
                <a:spcPct val="115000"/>
              </a:lnSpc>
              <a:spcBef>
                <a:spcPts val="0"/>
              </a:spcBef>
              <a:spcAft>
                <a:spcPts val="7900"/>
              </a:spcAft>
              <a:buClr>
                <a:schemeClr val="dk2"/>
              </a:buClr>
              <a:buSzPct val="100000"/>
              <a:defRPr sz="6900">
                <a:solidFill>
                  <a:schemeClr val="dk2"/>
                </a:solidFill>
              </a:defRPr>
            </a:lvl7pPr>
            <a:lvl8pPr lvl="7">
              <a:lnSpc>
                <a:spcPct val="115000"/>
              </a:lnSpc>
              <a:spcBef>
                <a:spcPts val="0"/>
              </a:spcBef>
              <a:spcAft>
                <a:spcPts val="7900"/>
              </a:spcAft>
              <a:buClr>
                <a:schemeClr val="dk2"/>
              </a:buClr>
              <a:buSzPct val="100000"/>
              <a:defRPr sz="6900">
                <a:solidFill>
                  <a:schemeClr val="dk2"/>
                </a:solidFill>
              </a:defRPr>
            </a:lvl8pPr>
            <a:lvl9pPr lvl="8">
              <a:lnSpc>
                <a:spcPct val="115000"/>
              </a:lnSpc>
              <a:spcBef>
                <a:spcPts val="0"/>
              </a:spcBef>
              <a:spcAft>
                <a:spcPts val="7900"/>
              </a:spcAft>
              <a:buClr>
                <a:schemeClr val="dk2"/>
              </a:buClr>
              <a:buSzPct val="100000"/>
              <a:defRPr sz="6900">
                <a:solidFill>
                  <a:schemeClr val="dk2"/>
                </a:solidFill>
              </a:defRPr>
            </a:lvl9pPr>
          </a:lstStyle>
          <a:p/>
        </p:txBody>
      </p:sp>
      <p:sp>
        <p:nvSpPr>
          <p:cNvPr id="8" name="Shape 8"/>
          <p:cNvSpPr txBox="1"/>
          <p:nvPr>
            <p:ph idx="12" type="sldNum"/>
          </p:nvPr>
        </p:nvSpPr>
        <p:spPr>
          <a:xfrm>
            <a:off x="35584322" y="29844587"/>
            <a:ext cx="2304600" cy="2519100"/>
          </a:xfrm>
          <a:prstGeom prst="rect">
            <a:avLst/>
          </a:prstGeom>
          <a:noFill/>
          <a:ln>
            <a:noFill/>
          </a:ln>
        </p:spPr>
        <p:txBody>
          <a:bodyPr anchorCtr="0" anchor="ctr" bIns="451025" lIns="451025" rIns="451025" tIns="451025">
            <a:noAutofit/>
          </a:bodyPr>
          <a:lstStyle/>
          <a:p>
            <a:pPr lvl="0" algn="r">
              <a:spcBef>
                <a:spcPts val="0"/>
              </a:spcBef>
              <a:buNone/>
            </a:pPr>
            <a:fld id="{00000000-1234-1234-1234-123412341234}" type="slidenum">
              <a:rPr lang="en" sz="49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4.jpg"/><Relationship Id="rId22" Type="http://schemas.openxmlformats.org/officeDocument/2006/relationships/image" Target="../media/image2.png"/><Relationship Id="rId21" Type="http://schemas.openxmlformats.org/officeDocument/2006/relationships/image" Target="../media/image10.png"/><Relationship Id="rId24" Type="http://schemas.openxmlformats.org/officeDocument/2006/relationships/image" Target="../media/image1.png"/><Relationship Id="rId23"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6.png"/><Relationship Id="rId9" Type="http://schemas.openxmlformats.org/officeDocument/2006/relationships/hyperlink" Target="http://imagine.gsfc.nasa.gov/ask_astro/xrays.html" TargetMode="External"/><Relationship Id="rId26" Type="http://schemas.openxmlformats.org/officeDocument/2006/relationships/image" Target="../media/image8.png"/><Relationship Id="rId25" Type="http://schemas.openxmlformats.org/officeDocument/2006/relationships/image" Target="../media/image5.png"/><Relationship Id="rId28" Type="http://schemas.openxmlformats.org/officeDocument/2006/relationships/image" Target="../media/image12.png"/><Relationship Id="rId27"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7.png"/><Relationship Id="rId29" Type="http://schemas.openxmlformats.org/officeDocument/2006/relationships/image" Target="../media/image11.png"/><Relationship Id="rId7" Type="http://schemas.openxmlformats.org/officeDocument/2006/relationships/hyperlink" Target="http://missionscience.nasa.gov/ems/12_gammarays.html" TargetMode="External"/><Relationship Id="rId8" Type="http://schemas.openxmlformats.org/officeDocument/2006/relationships/hyperlink" Target="http://imagine.gsfc.nasa.gov/science/toolbox/gamma_detectors2.html" TargetMode="External"/><Relationship Id="rId31" Type="http://schemas.openxmlformats.org/officeDocument/2006/relationships/image" Target="../media/image14.jpg"/><Relationship Id="rId30" Type="http://schemas.openxmlformats.org/officeDocument/2006/relationships/image" Target="../media/image13.jpg"/><Relationship Id="rId11" Type="http://schemas.openxmlformats.org/officeDocument/2006/relationships/hyperlink" Target="https://www.nasa.gov/topics/universe/features/firefly.html" TargetMode="External"/><Relationship Id="rId10" Type="http://schemas.openxmlformats.org/officeDocument/2006/relationships/hyperlink" Target="http://imagine.gsfc.nasa.gov/science/toolbox/gamma_ray_astronomy1.html" TargetMode="External"/><Relationship Id="rId13" Type="http://schemas.openxmlformats.org/officeDocument/2006/relationships/hyperlink" Target="http://imagine.gsfc.nasa.gov/science/objects/bursts1.html" TargetMode="External"/><Relationship Id="rId12" Type="http://schemas.openxmlformats.org/officeDocument/2006/relationships/hyperlink" Target="http://firefly.gsfc.nasa.gov/" TargetMode="External"/><Relationship Id="rId15" Type="http://schemas.openxmlformats.org/officeDocument/2006/relationships/hyperlink" Target="https://www.nasa.gov/mission_pages/sdo/spacecraft/index.html" TargetMode="External"/><Relationship Id="rId14" Type="http://schemas.openxmlformats.org/officeDocument/2006/relationships/hyperlink" Target="http://swift.gsfc.nasa.gov/about_swift/#science" TargetMode="External"/><Relationship Id="rId17" Type="http://schemas.openxmlformats.org/officeDocument/2006/relationships/hyperlink" Target="http://healthresearchfunding.org/dangers-gamma-rays/" TargetMode="External"/><Relationship Id="rId16" Type="http://schemas.openxmlformats.org/officeDocument/2006/relationships/hyperlink" Target="http://www.space.com/21121-solar-flares-causes-classification.html" TargetMode="External"/><Relationship Id="rId19" Type="http://schemas.openxmlformats.org/officeDocument/2006/relationships/hyperlink" Target="http://cse.ssl.berkeley.edu/segwayed/lessons/light/gammaray.html" TargetMode="External"/><Relationship Id="rId18" Type="http://schemas.openxmlformats.org/officeDocument/2006/relationships/hyperlink" Target="http://www.mpoweruk.com/radio.ht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3"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0" y="49525"/>
            <a:ext cx="38404800" cy="32918400"/>
          </a:xfrm>
          <a:prstGeom prst="rect">
            <a:avLst/>
          </a:prstGeom>
          <a:noFill/>
          <a:ln>
            <a:noFill/>
          </a:ln>
        </p:spPr>
      </p:pic>
      <p:sp>
        <p:nvSpPr>
          <p:cNvPr id="55" name="Shape 55"/>
          <p:cNvSpPr/>
          <p:nvPr/>
        </p:nvSpPr>
        <p:spPr>
          <a:xfrm rot="5400000">
            <a:off x="16631875" y="-15542700"/>
            <a:ext cx="5121000" cy="37165800"/>
          </a:xfrm>
          <a:prstGeom prst="roundRect">
            <a:avLst>
              <a:gd fmla="val 5242" name="adj"/>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a:off x="609750" y="6145925"/>
            <a:ext cx="10745400" cy="26163000"/>
          </a:xfrm>
          <a:prstGeom prst="roundRect">
            <a:avLst>
              <a:gd fmla="val 5242" name="adj"/>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7" name="Shape 57"/>
          <p:cNvSpPr/>
          <p:nvPr/>
        </p:nvSpPr>
        <p:spPr>
          <a:xfrm>
            <a:off x="27009800" y="6145800"/>
            <a:ext cx="10745400" cy="26163000"/>
          </a:xfrm>
          <a:prstGeom prst="roundRect">
            <a:avLst>
              <a:gd fmla="val 5242" name="adj"/>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8" name="Shape 58"/>
          <p:cNvSpPr/>
          <p:nvPr/>
        </p:nvSpPr>
        <p:spPr>
          <a:xfrm>
            <a:off x="11938625" y="6145925"/>
            <a:ext cx="14475300" cy="26321100"/>
          </a:xfrm>
          <a:prstGeom prst="roundRect">
            <a:avLst>
              <a:gd fmla="val 5242" name="adj"/>
            </a:avLst>
          </a:prstGeom>
          <a:solidFill>
            <a:srgbClr val="CFE2F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59" name="Shape 59"/>
          <p:cNvSpPr txBox="1"/>
          <p:nvPr/>
        </p:nvSpPr>
        <p:spPr>
          <a:xfrm>
            <a:off x="3870000" y="609600"/>
            <a:ext cx="30664800" cy="2322000"/>
          </a:xfrm>
          <a:prstGeom prst="rect">
            <a:avLst/>
          </a:prstGeom>
          <a:noFill/>
          <a:ln>
            <a:noFill/>
          </a:ln>
        </p:spPr>
        <p:txBody>
          <a:bodyPr anchorCtr="0" anchor="ctr" bIns="91425" lIns="91425" rIns="91425" tIns="91425">
            <a:noAutofit/>
          </a:bodyPr>
          <a:lstStyle/>
          <a:p>
            <a:pPr lvl="0" rtl="0" algn="ctr">
              <a:spcBef>
                <a:spcPts val="0"/>
              </a:spcBef>
              <a:buClr>
                <a:srgbClr val="000000"/>
              </a:buClr>
              <a:buSzPct val="25000"/>
              <a:buFont typeface="Arial"/>
              <a:buNone/>
            </a:pPr>
            <a:r>
              <a:rPr lang="en" sz="7200" u="sng"/>
              <a:t>Serenity: Is it possible to assess the sources of gamma radiation in </a:t>
            </a:r>
          </a:p>
          <a:p>
            <a:pPr lvl="0" rtl="0" algn="ctr">
              <a:spcBef>
                <a:spcPts val="0"/>
              </a:spcBef>
              <a:buClr>
                <a:srgbClr val="000000"/>
              </a:buClr>
              <a:buSzPct val="25000"/>
              <a:buFont typeface="Arial"/>
              <a:buNone/>
            </a:pPr>
            <a:r>
              <a:rPr lang="en" sz="7200" u="sng"/>
              <a:t>low Earth orbit using a CubeSat?</a:t>
            </a:r>
          </a:p>
        </p:txBody>
      </p:sp>
      <p:sp>
        <p:nvSpPr>
          <p:cNvPr id="60" name="Shape 60"/>
          <p:cNvSpPr txBox="1"/>
          <p:nvPr/>
        </p:nvSpPr>
        <p:spPr>
          <a:xfrm>
            <a:off x="3870000" y="3004950"/>
            <a:ext cx="30664800" cy="1602300"/>
          </a:xfrm>
          <a:prstGeom prst="rect">
            <a:avLst/>
          </a:prstGeom>
          <a:noFill/>
          <a:ln>
            <a:noFill/>
          </a:ln>
        </p:spPr>
        <p:txBody>
          <a:bodyPr anchorCtr="0" anchor="ctr" bIns="91425" lIns="91425" rIns="91425" tIns="91425">
            <a:noAutofit/>
          </a:bodyPr>
          <a:lstStyle/>
          <a:p>
            <a:pPr lvl="0" rtl="0" algn="ctr">
              <a:spcBef>
                <a:spcPts val="0"/>
              </a:spcBef>
              <a:buNone/>
            </a:pPr>
            <a:r>
              <a:rPr lang="en" sz="4800"/>
              <a:t>Seth Stoudenmier</a:t>
            </a:r>
            <a:r>
              <a:rPr baseline="30000" lang="en" sz="4800"/>
              <a:t>1</a:t>
            </a:r>
            <a:r>
              <a:rPr lang="en" sz="4800"/>
              <a:t>, Lucy Williamson</a:t>
            </a:r>
            <a:r>
              <a:rPr baseline="30000" lang="en" sz="4800"/>
              <a:t>2</a:t>
            </a:r>
            <a:r>
              <a:rPr lang="en" sz="4800"/>
              <a:t>, Paige Peck</a:t>
            </a:r>
            <a:r>
              <a:rPr baseline="30000" lang="en" sz="4800"/>
              <a:t>1</a:t>
            </a:r>
            <a:r>
              <a:rPr lang="en" sz="4800"/>
              <a:t>, Christopher Johnson</a:t>
            </a:r>
            <a:r>
              <a:rPr baseline="30000" lang="en" sz="4800"/>
              <a:t>3</a:t>
            </a:r>
            <a:r>
              <a:rPr lang="en" sz="4800"/>
              <a:t>, Stephen Frederico</a:t>
            </a:r>
            <a:r>
              <a:rPr baseline="30000" lang="en" sz="4800"/>
              <a:t>4</a:t>
            </a:r>
            <a:r>
              <a:rPr lang="en" sz="4800"/>
              <a:t>, </a:t>
            </a:r>
          </a:p>
          <a:p>
            <a:pPr lvl="0" algn="ctr">
              <a:spcBef>
                <a:spcPts val="0"/>
              </a:spcBef>
              <a:buNone/>
            </a:pPr>
            <a:r>
              <a:rPr lang="en" sz="4800"/>
              <a:t>Dr. Cassandra Runyon</a:t>
            </a:r>
            <a:r>
              <a:rPr baseline="30000" lang="en" sz="4800"/>
              <a:t>5</a:t>
            </a:r>
            <a:r>
              <a:rPr lang="en" sz="4800"/>
              <a:t>, Dr. Jon Hakkila</a:t>
            </a:r>
            <a:r>
              <a:rPr baseline="30000" lang="en" sz="4800"/>
              <a:t>2</a:t>
            </a:r>
          </a:p>
        </p:txBody>
      </p:sp>
      <p:sp>
        <p:nvSpPr>
          <p:cNvPr id="61" name="Shape 61"/>
          <p:cNvSpPr txBox="1"/>
          <p:nvPr/>
        </p:nvSpPr>
        <p:spPr>
          <a:xfrm>
            <a:off x="3870000" y="4607248"/>
            <a:ext cx="30664800" cy="928800"/>
          </a:xfrm>
          <a:prstGeom prst="rect">
            <a:avLst/>
          </a:prstGeom>
          <a:noFill/>
          <a:ln>
            <a:noFill/>
          </a:ln>
        </p:spPr>
        <p:txBody>
          <a:bodyPr anchorCtr="0" anchor="ctr" bIns="91425" lIns="91425" rIns="91425" tIns="91425">
            <a:noAutofit/>
          </a:bodyPr>
          <a:lstStyle/>
          <a:p>
            <a:pPr lvl="0" rtl="0" algn="ctr">
              <a:spcBef>
                <a:spcPts val="0"/>
              </a:spcBef>
              <a:buNone/>
            </a:pPr>
            <a:r>
              <a:rPr lang="en" sz="4200"/>
              <a:t>Dept. of Computer Science</a:t>
            </a:r>
            <a:r>
              <a:rPr baseline="30000" lang="en" sz="4200"/>
              <a:t>1</a:t>
            </a:r>
            <a:r>
              <a:rPr lang="en" sz="4200"/>
              <a:t>, Dept. of Physics and Astronomy</a:t>
            </a:r>
            <a:r>
              <a:rPr baseline="30000" lang="en" sz="4200"/>
              <a:t>2</a:t>
            </a:r>
            <a:r>
              <a:rPr lang="en" sz="4200"/>
              <a:t>, Dept. of Mathematics</a:t>
            </a:r>
            <a:r>
              <a:rPr baseline="30000" lang="en" sz="4200"/>
              <a:t>3</a:t>
            </a:r>
            <a:r>
              <a:rPr lang="en" sz="4200"/>
              <a:t>, Dept. of Biology</a:t>
            </a:r>
            <a:r>
              <a:rPr baseline="30000" lang="en" sz="4200"/>
              <a:t>4</a:t>
            </a:r>
            <a:r>
              <a:rPr lang="en" sz="4200"/>
              <a:t>, Dept. of Geology</a:t>
            </a:r>
            <a:r>
              <a:rPr baseline="30000" lang="en" sz="4200"/>
              <a:t>5</a:t>
            </a:r>
          </a:p>
        </p:txBody>
      </p:sp>
      <p:sp>
        <p:nvSpPr>
          <p:cNvPr id="62" name="Shape 62"/>
          <p:cNvSpPr txBox="1"/>
          <p:nvPr/>
        </p:nvSpPr>
        <p:spPr>
          <a:xfrm>
            <a:off x="609750" y="6130500"/>
            <a:ext cx="10745400" cy="928800"/>
          </a:xfrm>
          <a:prstGeom prst="rect">
            <a:avLst/>
          </a:prstGeom>
          <a:noFill/>
          <a:ln>
            <a:noFill/>
          </a:ln>
        </p:spPr>
        <p:txBody>
          <a:bodyPr anchorCtr="0" anchor="ctr" bIns="91425" lIns="91425" rIns="91425" tIns="91425">
            <a:noAutofit/>
          </a:bodyPr>
          <a:lstStyle/>
          <a:p>
            <a:pPr lvl="0" algn="ctr">
              <a:spcBef>
                <a:spcPts val="0"/>
              </a:spcBef>
              <a:buNone/>
            </a:pPr>
            <a:r>
              <a:rPr lang="en" sz="6000"/>
              <a:t>Introduction</a:t>
            </a:r>
          </a:p>
        </p:txBody>
      </p:sp>
      <p:sp>
        <p:nvSpPr>
          <p:cNvPr id="63" name="Shape 63"/>
          <p:cNvSpPr txBox="1"/>
          <p:nvPr/>
        </p:nvSpPr>
        <p:spPr>
          <a:xfrm>
            <a:off x="597350" y="13330175"/>
            <a:ext cx="10745400" cy="850200"/>
          </a:xfrm>
          <a:prstGeom prst="rect">
            <a:avLst/>
          </a:prstGeom>
          <a:noFill/>
          <a:ln>
            <a:noFill/>
          </a:ln>
        </p:spPr>
        <p:txBody>
          <a:bodyPr anchorCtr="0" anchor="ctr" bIns="91425" lIns="91425" rIns="91425" tIns="91425">
            <a:noAutofit/>
          </a:bodyPr>
          <a:lstStyle/>
          <a:p>
            <a:pPr lvl="0" rtl="0" algn="ctr">
              <a:spcBef>
                <a:spcPts val="0"/>
              </a:spcBef>
              <a:buNone/>
            </a:pPr>
            <a:r>
              <a:rPr lang="en" sz="6000"/>
              <a:t>Background</a:t>
            </a:r>
          </a:p>
        </p:txBody>
      </p:sp>
      <p:sp>
        <p:nvSpPr>
          <p:cNvPr id="64" name="Shape 64"/>
          <p:cNvSpPr txBox="1"/>
          <p:nvPr/>
        </p:nvSpPr>
        <p:spPr>
          <a:xfrm>
            <a:off x="11944825" y="6130500"/>
            <a:ext cx="14475300" cy="928800"/>
          </a:xfrm>
          <a:prstGeom prst="rect">
            <a:avLst/>
          </a:prstGeom>
          <a:noFill/>
          <a:ln>
            <a:noFill/>
          </a:ln>
        </p:spPr>
        <p:txBody>
          <a:bodyPr anchorCtr="0" anchor="ctr" bIns="91425" lIns="91425" rIns="91425" tIns="91425">
            <a:noAutofit/>
          </a:bodyPr>
          <a:lstStyle/>
          <a:p>
            <a:pPr lvl="0" rtl="0" algn="ctr">
              <a:spcBef>
                <a:spcPts val="0"/>
              </a:spcBef>
              <a:buNone/>
            </a:pPr>
            <a:r>
              <a:rPr lang="en" sz="6000"/>
              <a:t>Goals and Objectives</a:t>
            </a:r>
          </a:p>
        </p:txBody>
      </p:sp>
      <p:sp>
        <p:nvSpPr>
          <p:cNvPr id="65" name="Shape 65"/>
          <p:cNvSpPr txBox="1"/>
          <p:nvPr/>
        </p:nvSpPr>
        <p:spPr>
          <a:xfrm>
            <a:off x="11964750" y="14354687"/>
            <a:ext cx="14475300" cy="530700"/>
          </a:xfrm>
          <a:prstGeom prst="rect">
            <a:avLst/>
          </a:prstGeom>
          <a:noFill/>
          <a:ln>
            <a:noFill/>
          </a:ln>
        </p:spPr>
        <p:txBody>
          <a:bodyPr anchorCtr="0" anchor="ctr" bIns="91425" lIns="91425" rIns="91425" tIns="91425">
            <a:noAutofit/>
          </a:bodyPr>
          <a:lstStyle/>
          <a:p>
            <a:pPr lvl="0" rtl="0" algn="ctr">
              <a:spcBef>
                <a:spcPts val="0"/>
              </a:spcBef>
              <a:buNone/>
            </a:pPr>
            <a:r>
              <a:rPr lang="en" sz="6000"/>
              <a:t>Instrumentation</a:t>
            </a:r>
          </a:p>
        </p:txBody>
      </p:sp>
      <p:sp>
        <p:nvSpPr>
          <p:cNvPr id="66" name="Shape 66"/>
          <p:cNvSpPr txBox="1"/>
          <p:nvPr/>
        </p:nvSpPr>
        <p:spPr>
          <a:xfrm>
            <a:off x="26997400" y="16313400"/>
            <a:ext cx="10745400" cy="928800"/>
          </a:xfrm>
          <a:prstGeom prst="rect">
            <a:avLst/>
          </a:prstGeom>
          <a:noFill/>
          <a:ln>
            <a:noFill/>
          </a:ln>
        </p:spPr>
        <p:txBody>
          <a:bodyPr anchorCtr="0" anchor="ctr" bIns="91425" lIns="91425" rIns="91425" tIns="91425">
            <a:noAutofit/>
          </a:bodyPr>
          <a:lstStyle/>
          <a:p>
            <a:pPr lvl="0" rtl="0" algn="ctr">
              <a:spcBef>
                <a:spcPts val="0"/>
              </a:spcBef>
              <a:buNone/>
            </a:pPr>
            <a:r>
              <a:rPr lang="en" sz="6000"/>
              <a:t>Conclusion</a:t>
            </a:r>
          </a:p>
        </p:txBody>
      </p:sp>
      <p:sp>
        <p:nvSpPr>
          <p:cNvPr id="67" name="Shape 67"/>
          <p:cNvSpPr txBox="1"/>
          <p:nvPr/>
        </p:nvSpPr>
        <p:spPr>
          <a:xfrm>
            <a:off x="26999600" y="21979250"/>
            <a:ext cx="10745400" cy="967800"/>
          </a:xfrm>
          <a:prstGeom prst="rect">
            <a:avLst/>
          </a:prstGeom>
          <a:noFill/>
          <a:ln>
            <a:noFill/>
          </a:ln>
        </p:spPr>
        <p:txBody>
          <a:bodyPr anchorCtr="0" anchor="ctr" bIns="91425" lIns="91425" rIns="91425" tIns="91425">
            <a:noAutofit/>
          </a:bodyPr>
          <a:lstStyle/>
          <a:p>
            <a:pPr lvl="0" rtl="0" algn="ctr">
              <a:spcBef>
                <a:spcPts val="0"/>
              </a:spcBef>
              <a:buNone/>
            </a:pPr>
            <a:r>
              <a:rPr lang="en" sz="6000"/>
              <a:t>References</a:t>
            </a:r>
          </a:p>
        </p:txBody>
      </p:sp>
      <p:pic>
        <p:nvPicPr>
          <p:cNvPr id="68" name="Shape 68"/>
          <p:cNvPicPr preferRelativeResize="0"/>
          <p:nvPr/>
        </p:nvPicPr>
        <p:blipFill>
          <a:blip r:embed="rId4">
            <a:alphaModFix/>
          </a:blip>
          <a:stretch>
            <a:fillRect/>
          </a:stretch>
        </p:blipFill>
        <p:spPr>
          <a:xfrm>
            <a:off x="31112325" y="29536377"/>
            <a:ext cx="2620050" cy="2096023"/>
          </a:xfrm>
          <a:prstGeom prst="rect">
            <a:avLst/>
          </a:prstGeom>
          <a:noFill/>
          <a:ln>
            <a:noFill/>
          </a:ln>
        </p:spPr>
      </p:pic>
      <p:pic>
        <p:nvPicPr>
          <p:cNvPr id="69" name="Shape 69"/>
          <p:cNvPicPr preferRelativeResize="0"/>
          <p:nvPr/>
        </p:nvPicPr>
        <p:blipFill>
          <a:blip r:embed="rId5">
            <a:alphaModFix/>
          </a:blip>
          <a:stretch>
            <a:fillRect/>
          </a:stretch>
        </p:blipFill>
        <p:spPr>
          <a:xfrm>
            <a:off x="27049650" y="29946275"/>
            <a:ext cx="4062675" cy="1276224"/>
          </a:xfrm>
          <a:prstGeom prst="rect">
            <a:avLst/>
          </a:prstGeom>
          <a:noFill/>
          <a:ln>
            <a:noFill/>
          </a:ln>
        </p:spPr>
      </p:pic>
      <p:pic>
        <p:nvPicPr>
          <p:cNvPr id="70" name="Shape 70"/>
          <p:cNvPicPr preferRelativeResize="0"/>
          <p:nvPr/>
        </p:nvPicPr>
        <p:blipFill>
          <a:blip r:embed="rId6">
            <a:alphaModFix/>
          </a:blip>
          <a:stretch>
            <a:fillRect/>
          </a:stretch>
        </p:blipFill>
        <p:spPr>
          <a:xfrm>
            <a:off x="33732374" y="29638500"/>
            <a:ext cx="4062676" cy="1891775"/>
          </a:xfrm>
          <a:prstGeom prst="rect">
            <a:avLst/>
          </a:prstGeom>
          <a:noFill/>
          <a:ln>
            <a:noFill/>
          </a:ln>
        </p:spPr>
      </p:pic>
      <p:sp>
        <p:nvSpPr>
          <p:cNvPr id="71" name="Shape 71"/>
          <p:cNvSpPr txBox="1"/>
          <p:nvPr/>
        </p:nvSpPr>
        <p:spPr>
          <a:xfrm>
            <a:off x="762750" y="14180375"/>
            <a:ext cx="10382400" cy="10257900"/>
          </a:xfrm>
          <a:prstGeom prst="rect">
            <a:avLst/>
          </a:prstGeom>
          <a:noFill/>
          <a:ln>
            <a:noFill/>
          </a:ln>
        </p:spPr>
        <p:txBody>
          <a:bodyPr anchorCtr="0" anchor="t" bIns="91425" lIns="91425" rIns="91425" tIns="91425">
            <a:noAutofit/>
          </a:bodyPr>
          <a:lstStyle/>
          <a:p>
            <a:pPr lvl="0" rtl="0" algn="just">
              <a:lnSpc>
                <a:spcPct val="115000"/>
              </a:lnSpc>
              <a:spcBef>
                <a:spcPts val="0"/>
              </a:spcBef>
              <a:buNone/>
            </a:pPr>
            <a:r>
              <a:rPr b="1" lang="en" sz="2400">
                <a:solidFill>
                  <a:schemeClr val="dk1"/>
                </a:solidFill>
              </a:rPr>
              <a:t>Gamma Radiation</a:t>
            </a:r>
          </a:p>
          <a:p>
            <a:pPr lvl="0" rtl="0" algn="just">
              <a:lnSpc>
                <a:spcPct val="115000"/>
              </a:lnSpc>
              <a:spcBef>
                <a:spcPts val="0"/>
              </a:spcBef>
              <a:buNone/>
            </a:pPr>
            <a:r>
              <a:rPr lang="en" sz="2400">
                <a:solidFill>
                  <a:schemeClr val="dk1"/>
                </a:solidFill>
              </a:rPr>
              <a:t>Gamma radiation is the most energetic form of light, with wavelengths so small it can pass through most materials. Despite this, gamma radiation from outer space does not penetrate our atmosphere due to a process called Compton Scattering, which causes gamma radiation to be stopped in the stratosphere (10 to 50km).</a:t>
            </a: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t/>
            </a:r>
            <a:endParaRPr sz="2400">
              <a:solidFill>
                <a:schemeClr val="dk1"/>
              </a:solidFill>
            </a:endParaRPr>
          </a:p>
          <a:p>
            <a:pPr lvl="0" rtl="0" algn="just">
              <a:lnSpc>
                <a:spcPct val="115000"/>
              </a:lnSpc>
              <a:spcBef>
                <a:spcPts val="0"/>
              </a:spcBef>
              <a:buNone/>
            </a:pPr>
            <a:r>
              <a:rPr lang="en" sz="2400">
                <a:solidFill>
                  <a:schemeClr val="dk1"/>
                </a:solidFill>
              </a:rPr>
              <a:t>Chem.libretexts.org discusses radiation and its effects on matter: “Radiation either ionizes or excites atoms or molecules in living cells, leading to the dissociation of molecules within an organism.” DNA is affected by ionized radiation, and damage to DNA can cause genetic changes that can lead to birth defects and cancer. Gamma rays have a high penetration range which can cause damage to living cells. While Beta particles are used in radiation therapy to kill cancer cells, gamma rays are often used for irradiation, the process of killing living organisms.</a:t>
            </a:r>
          </a:p>
        </p:txBody>
      </p:sp>
      <p:sp>
        <p:nvSpPr>
          <p:cNvPr id="72" name="Shape 72"/>
          <p:cNvSpPr txBox="1"/>
          <p:nvPr/>
        </p:nvSpPr>
        <p:spPr>
          <a:xfrm>
            <a:off x="26999600" y="22975500"/>
            <a:ext cx="10745400" cy="6663000"/>
          </a:xfrm>
          <a:prstGeom prst="rect">
            <a:avLst/>
          </a:prstGeom>
          <a:noFill/>
          <a:ln>
            <a:noFill/>
          </a:ln>
        </p:spPr>
        <p:txBody>
          <a:bodyPr anchorCtr="0" anchor="t" bIns="91425" lIns="91425" rIns="91425" tIns="91425">
            <a:noAutofit/>
          </a:bodyPr>
          <a:lstStyle/>
          <a:p>
            <a:pPr indent="-317500" lvl="0" marL="685800" rtl="0">
              <a:spcBef>
                <a:spcPts val="0"/>
              </a:spcBef>
              <a:spcAft>
                <a:spcPts val="400"/>
              </a:spcAft>
              <a:buFont typeface="Arial"/>
              <a:buAutoNum type="alphaUcPeriod"/>
            </a:pPr>
            <a:r>
              <a:rPr lang="en"/>
              <a:t>National Aeronautics and Space Administration, Science Mission Directorate. 2010. </a:t>
            </a:r>
            <a:r>
              <a:rPr i="1" lang="en"/>
              <a:t>Gamma Rays</a:t>
            </a:r>
            <a:r>
              <a:rPr lang="en"/>
              <a:t>. </a:t>
            </a:r>
            <a:r>
              <a:rPr lang="en" u="sng">
                <a:hlinkClick r:id="rId7"/>
              </a:rPr>
              <a:t>http://missionscience.nasa.gov/ems/12_gammarays.html</a:t>
            </a:r>
            <a:r>
              <a:rPr lang="en"/>
              <a:t>.</a:t>
            </a:r>
          </a:p>
          <a:p>
            <a:pPr indent="-317500" lvl="0" marL="685800" rtl="0">
              <a:spcBef>
                <a:spcPts val="0"/>
              </a:spcBef>
              <a:spcAft>
                <a:spcPts val="400"/>
              </a:spcAft>
              <a:buFont typeface="Arial"/>
              <a:buAutoNum type="alphaUcPeriod"/>
            </a:pPr>
            <a:r>
              <a:rPr lang="en"/>
              <a:t>National Aeronautics and Space Administration. 2013. </a:t>
            </a:r>
            <a:r>
              <a:rPr i="1" lang="en"/>
              <a:t>Gamma-Ray Detectors</a:t>
            </a:r>
            <a:r>
              <a:rPr lang="en"/>
              <a:t>. </a:t>
            </a:r>
            <a:r>
              <a:rPr lang="en" u="sng">
                <a:hlinkClick r:id="rId8"/>
              </a:rPr>
              <a:t>http://imagine.gsfc.nasa.gov/science/toolbox/gamma_detectors2.html</a:t>
            </a:r>
            <a:r>
              <a:rPr lang="en"/>
              <a:t>.</a:t>
            </a:r>
          </a:p>
          <a:p>
            <a:pPr indent="-317500" lvl="0" marL="685800" rtl="0">
              <a:spcBef>
                <a:spcPts val="0"/>
              </a:spcBef>
              <a:spcAft>
                <a:spcPts val="400"/>
              </a:spcAft>
              <a:buFont typeface="Arial"/>
              <a:buAutoNum type="alphaUcPeriod"/>
            </a:pPr>
            <a:r>
              <a:rPr lang="en"/>
              <a:t>National Aeronautics and Space Administration. 2013.</a:t>
            </a:r>
            <a:r>
              <a:rPr i="1" lang="en"/>
              <a:t> X-ray/Gamma-ray Astronomy</a:t>
            </a:r>
            <a:r>
              <a:rPr lang="en"/>
              <a:t>. </a:t>
            </a:r>
            <a:r>
              <a:rPr lang="en" u="sng">
                <a:hlinkClick r:id="rId9"/>
              </a:rPr>
              <a:t>http://imagine.gsfc.nasa.gov/ask_astro/xrays.html</a:t>
            </a:r>
            <a:r>
              <a:rPr lang="en"/>
              <a:t>.</a:t>
            </a:r>
          </a:p>
          <a:p>
            <a:pPr indent="-317500" lvl="0" marL="685800" rtl="0">
              <a:spcBef>
                <a:spcPts val="0"/>
              </a:spcBef>
              <a:spcAft>
                <a:spcPts val="400"/>
              </a:spcAft>
              <a:buFont typeface="Arial"/>
              <a:buAutoNum type="alphaUcPeriod"/>
            </a:pPr>
            <a:r>
              <a:rPr lang="en"/>
              <a:t>National Aeronautics and Space Administration. 2013.</a:t>
            </a:r>
            <a:r>
              <a:rPr i="1" lang="en"/>
              <a:t> Gamma-ray Astronomy</a:t>
            </a:r>
            <a:r>
              <a:rPr lang="en"/>
              <a:t>. </a:t>
            </a:r>
            <a:r>
              <a:rPr lang="en" u="sng">
                <a:hlinkClick r:id="rId10"/>
              </a:rPr>
              <a:t>http://imagine.gsfc.nasa.gov/science/toolbox/gamma_ray_astronomy1.html</a:t>
            </a:r>
            <a:r>
              <a:rPr lang="en"/>
              <a:t>.</a:t>
            </a:r>
          </a:p>
          <a:p>
            <a:pPr indent="-317500" lvl="0" marL="685800" rtl="0">
              <a:spcBef>
                <a:spcPts val="0"/>
              </a:spcBef>
              <a:spcAft>
                <a:spcPts val="400"/>
              </a:spcAft>
              <a:buFont typeface="Arial"/>
              <a:buAutoNum type="alphaUcPeriod"/>
            </a:pPr>
            <a:r>
              <a:rPr lang="en"/>
              <a:t>National Aeronautics and Space Administration. 2008. </a:t>
            </a:r>
            <a:r>
              <a:rPr i="1" lang="en"/>
              <a:t>NSF / NASA ‘Firefly’ CubeSat Mission to Study Link Between Lightning and Terrestrial Gamma Ray Flashes</a:t>
            </a:r>
            <a:r>
              <a:rPr lang="en"/>
              <a:t>. </a:t>
            </a:r>
            <a:r>
              <a:rPr lang="en" u="sng">
                <a:hlinkClick r:id="rId11"/>
              </a:rPr>
              <a:t>https://www.nasa.gov/topics/universe/features/firefly.html</a:t>
            </a:r>
            <a:r>
              <a:rPr lang="en"/>
              <a:t>.</a:t>
            </a:r>
          </a:p>
          <a:p>
            <a:pPr indent="-317500" lvl="0" marL="685800" rtl="0">
              <a:spcBef>
                <a:spcPts val="0"/>
              </a:spcBef>
              <a:spcAft>
                <a:spcPts val="400"/>
              </a:spcAft>
              <a:buFont typeface="Arial"/>
              <a:buAutoNum type="alphaUcPeriod"/>
            </a:pPr>
            <a:r>
              <a:rPr lang="en"/>
              <a:t>National Aeronautics and Space Administration. 2016. </a:t>
            </a:r>
            <a:r>
              <a:rPr i="1" lang="en"/>
              <a:t>Firefly: An NSF CubeSat Project</a:t>
            </a:r>
            <a:r>
              <a:rPr lang="en"/>
              <a:t>. </a:t>
            </a:r>
            <a:r>
              <a:rPr lang="en" u="sng">
                <a:hlinkClick r:id="rId12"/>
              </a:rPr>
              <a:t>http://firefly.gsfc.nasa.gov/</a:t>
            </a:r>
            <a:r>
              <a:rPr lang="en"/>
              <a:t>.</a:t>
            </a:r>
          </a:p>
          <a:p>
            <a:pPr indent="-317500" lvl="0" marL="685800" rtl="0">
              <a:spcBef>
                <a:spcPts val="0"/>
              </a:spcBef>
              <a:spcAft>
                <a:spcPts val="400"/>
              </a:spcAft>
              <a:buFont typeface="Arial"/>
              <a:buAutoNum type="alphaUcPeriod"/>
            </a:pPr>
            <a:r>
              <a:rPr lang="en"/>
              <a:t>National Aeronautics and Space Administration. 2013. </a:t>
            </a:r>
            <a:r>
              <a:rPr i="1" lang="en"/>
              <a:t>Gamma-ray Bursts</a:t>
            </a:r>
            <a:r>
              <a:rPr lang="en"/>
              <a:t>. </a:t>
            </a:r>
            <a:r>
              <a:rPr lang="en" u="sng">
                <a:hlinkClick r:id="rId13"/>
              </a:rPr>
              <a:t>http://imagine.gsfc.nasa.gov/science/objects/bursts1.html</a:t>
            </a:r>
            <a:r>
              <a:rPr lang="en"/>
              <a:t>.</a:t>
            </a:r>
          </a:p>
          <a:p>
            <a:pPr indent="-317500" lvl="0" marL="685800" rtl="0">
              <a:spcBef>
                <a:spcPts val="0"/>
              </a:spcBef>
              <a:spcAft>
                <a:spcPts val="400"/>
              </a:spcAft>
              <a:buFont typeface="Arial"/>
              <a:buAutoNum type="alphaUcPeriod"/>
            </a:pPr>
            <a:r>
              <a:rPr lang="en"/>
              <a:t>National Aeronautics and Space Administration. 2012. </a:t>
            </a:r>
            <a:r>
              <a:rPr i="1" lang="en"/>
              <a:t>Swift: Catching Gamma-Ray Bursts on the Fly</a:t>
            </a:r>
            <a:r>
              <a:rPr lang="en"/>
              <a:t>. </a:t>
            </a:r>
            <a:r>
              <a:rPr lang="en" u="sng">
                <a:hlinkClick r:id="rId14"/>
              </a:rPr>
              <a:t>http://swift.gsfc.nasa.gov/about_swift/#science</a:t>
            </a:r>
            <a:r>
              <a:rPr lang="en"/>
              <a:t>.</a:t>
            </a:r>
          </a:p>
          <a:p>
            <a:pPr indent="-317500" lvl="0" marL="685800" rtl="0">
              <a:spcBef>
                <a:spcPts val="0"/>
              </a:spcBef>
              <a:spcAft>
                <a:spcPts val="400"/>
              </a:spcAft>
              <a:buFont typeface="Arial"/>
              <a:buAutoNum type="alphaUcPeriod"/>
            </a:pPr>
            <a:r>
              <a:rPr lang="en"/>
              <a:t>National Aeronautics and Space administration. 2015. </a:t>
            </a:r>
            <a:r>
              <a:rPr i="1" lang="en"/>
              <a:t>SDO Spacecraft &amp; Instruments</a:t>
            </a:r>
            <a:r>
              <a:rPr lang="en"/>
              <a:t>. </a:t>
            </a:r>
            <a:r>
              <a:rPr lang="en" u="sng">
                <a:hlinkClick r:id="rId15"/>
              </a:rPr>
              <a:t>https://www.nasa.gov/mission_pages/sdo/spacecraft/index.html</a:t>
            </a:r>
            <a:r>
              <a:rPr lang="en"/>
              <a:t>.</a:t>
            </a:r>
          </a:p>
          <a:p>
            <a:pPr indent="-317500" lvl="0" marL="685800" rtl="0">
              <a:spcBef>
                <a:spcPts val="0"/>
              </a:spcBef>
              <a:spcAft>
                <a:spcPts val="400"/>
              </a:spcAft>
              <a:buFont typeface="Arial"/>
              <a:buAutoNum type="alphaUcPeriod"/>
            </a:pPr>
            <a:r>
              <a:rPr lang="en"/>
              <a:t>Wall, M. 2013. </a:t>
            </a:r>
            <a:r>
              <a:rPr i="1" lang="en"/>
              <a:t>Solar Flares Explained: What You Need to Know</a:t>
            </a:r>
            <a:r>
              <a:rPr lang="en"/>
              <a:t>. Space.com. </a:t>
            </a:r>
            <a:r>
              <a:rPr lang="en" u="sng">
                <a:hlinkClick r:id="rId16"/>
              </a:rPr>
              <a:t>http://www.space.com/21121-solar-flares-causes-classification.html</a:t>
            </a:r>
            <a:r>
              <a:rPr lang="en"/>
              <a:t>. </a:t>
            </a:r>
          </a:p>
          <a:p>
            <a:pPr indent="-317500" lvl="0" marL="685800" rtl="0">
              <a:spcBef>
                <a:spcPts val="0"/>
              </a:spcBef>
              <a:spcAft>
                <a:spcPts val="400"/>
              </a:spcAft>
              <a:buFont typeface="Arial"/>
              <a:buAutoNum type="alphaUcPeriod"/>
            </a:pPr>
            <a:r>
              <a:rPr lang="en"/>
              <a:t>Health Research Funding. </a:t>
            </a:r>
            <a:r>
              <a:rPr i="1" lang="en"/>
              <a:t>Dangers of Gamma Rays</a:t>
            </a:r>
            <a:r>
              <a:rPr lang="en"/>
              <a:t>. </a:t>
            </a:r>
            <a:r>
              <a:rPr lang="en" u="sng">
                <a:hlinkClick r:id="rId17"/>
              </a:rPr>
              <a:t>http://healthresearchfunding.org/dangers-gamma-rays/</a:t>
            </a:r>
            <a:r>
              <a:rPr lang="en"/>
              <a:t>. </a:t>
            </a:r>
          </a:p>
          <a:p>
            <a:pPr indent="-317500" lvl="0" marL="685800" rtl="0">
              <a:spcBef>
                <a:spcPts val="0"/>
              </a:spcBef>
              <a:spcAft>
                <a:spcPts val="400"/>
              </a:spcAft>
              <a:buFont typeface="Arial"/>
              <a:buAutoNum type="alphaUcPeriod"/>
            </a:pPr>
            <a:r>
              <a:rPr lang="en"/>
              <a:t>Electropaedia. 2005. </a:t>
            </a:r>
            <a:r>
              <a:rPr i="1" lang="en"/>
              <a:t>Electromagnetic Radiation and Radio Waves (Natural and Man-Made Miracles)</a:t>
            </a:r>
            <a:r>
              <a:rPr lang="en"/>
              <a:t>. </a:t>
            </a:r>
            <a:r>
              <a:rPr lang="en" u="sng">
                <a:hlinkClick r:id="rId18"/>
              </a:rPr>
              <a:t>http://www.mpoweruk.com/radio.htm</a:t>
            </a:r>
            <a:r>
              <a:rPr lang="en"/>
              <a:t>. </a:t>
            </a:r>
          </a:p>
          <a:p>
            <a:pPr indent="-317500" lvl="0" marL="685800" rtl="0">
              <a:spcBef>
                <a:spcPts val="0"/>
              </a:spcBef>
              <a:spcAft>
                <a:spcPts val="400"/>
              </a:spcAft>
              <a:buFont typeface="Arial"/>
              <a:buAutoNum type="alphaUcPeriod"/>
            </a:pPr>
            <a:r>
              <a:rPr lang="en"/>
              <a:t>Britannica. 2013. </a:t>
            </a:r>
            <a:r>
              <a:rPr i="1" lang="en"/>
              <a:t>New Views of the Solar System</a:t>
            </a:r>
            <a:r>
              <a:rPr lang="en"/>
              <a:t>.</a:t>
            </a:r>
          </a:p>
          <a:p>
            <a:pPr indent="-317500" lvl="0" marL="685800" rtl="0">
              <a:spcBef>
                <a:spcPts val="0"/>
              </a:spcBef>
              <a:spcAft>
                <a:spcPts val="400"/>
              </a:spcAft>
              <a:buFont typeface="Arial"/>
              <a:buAutoNum type="alphaUcPeriod"/>
            </a:pPr>
            <a:r>
              <a:rPr lang="en"/>
              <a:t>University of California, Berkeley. </a:t>
            </a:r>
            <a:r>
              <a:rPr i="1" lang="en"/>
              <a:t>Gamma Rays</a:t>
            </a:r>
            <a:r>
              <a:rPr lang="en"/>
              <a:t>. </a:t>
            </a:r>
            <a:r>
              <a:rPr lang="en" u="sng">
                <a:hlinkClick r:id="rId19"/>
              </a:rPr>
              <a:t>http://cse.ssl.berkeley.edu/segwayed/lessons/light/gammaray.html</a:t>
            </a:r>
            <a:r>
              <a:rPr lang="en"/>
              <a:t>.</a:t>
            </a:r>
          </a:p>
          <a:p>
            <a:pPr indent="-317500" lvl="0" marL="685800" rtl="0">
              <a:spcBef>
                <a:spcPts val="0"/>
              </a:spcBef>
              <a:spcAft>
                <a:spcPts val="400"/>
              </a:spcAft>
              <a:buFont typeface="Times New Roman"/>
              <a:buAutoNum type="alphaUcPeriod"/>
            </a:pPr>
            <a:r>
              <a:rPr lang="en"/>
              <a:t>Chemistry Libretexts. 2015. National Science Foundation. </a:t>
            </a:r>
            <a:r>
              <a:rPr lang="en" u="sng"/>
              <a:t>https://chem.libretexts.org/Core/Physical_and_Theoretical_Chemistry/Nuclear_Chemistry/Radioactivity/The_Effects_of_Radiation_on_Matter</a:t>
            </a:r>
          </a:p>
        </p:txBody>
      </p:sp>
      <p:sp>
        <p:nvSpPr>
          <p:cNvPr id="73" name="Shape 73"/>
          <p:cNvSpPr txBox="1"/>
          <p:nvPr/>
        </p:nvSpPr>
        <p:spPr>
          <a:xfrm>
            <a:off x="27155225" y="17089800"/>
            <a:ext cx="10422900" cy="4942200"/>
          </a:xfrm>
          <a:prstGeom prst="rect">
            <a:avLst/>
          </a:prstGeom>
          <a:noFill/>
          <a:ln>
            <a:noFill/>
          </a:ln>
        </p:spPr>
        <p:txBody>
          <a:bodyPr anchorCtr="0" anchor="t" bIns="91425" lIns="91425" rIns="91425" tIns="91425">
            <a:noAutofit/>
          </a:bodyPr>
          <a:lstStyle/>
          <a:p>
            <a:pPr lvl="0" rtl="0" algn="just">
              <a:spcBef>
                <a:spcPts val="0"/>
              </a:spcBef>
              <a:spcAft>
                <a:spcPts val="400"/>
              </a:spcAft>
              <a:buClr>
                <a:schemeClr val="dk1"/>
              </a:buClr>
              <a:buSzPct val="45833"/>
              <a:buFont typeface="Arial"/>
              <a:buNone/>
            </a:pPr>
            <a:r>
              <a:rPr lang="en" sz="2400">
                <a:solidFill>
                  <a:schemeClr val="dk1"/>
                </a:solidFill>
              </a:rPr>
              <a:t>For our experiment, we hope to assess the sources of gamma radiation in LEO through measuring gamma ray flux. We expect to see spikes in the flux when known occurrences of GRBs and solar flares are recorded by a secondary source, such as NASA’s FERMI and RHESSI satellites. In these measurements, we also plan to investigate whether it is possible to detect the location of these sources through the use of three gamma ray detectors. The detectors will be placed near each other covering the XYZ axes. This will allow us to rule out fluctuation in data due to cosmic rays and determine the direction of incoming gamma radiation. We do not expect to have difficulty making gamma radiation measurements since it is known that gamma radiation penetrates the atmosphere until the stratosphere, which reaches up to approximately 50km, and our CubeSat plans to be positioned at an altitude of approximately 350 km. </a:t>
            </a:r>
          </a:p>
        </p:txBody>
      </p:sp>
      <p:sp>
        <p:nvSpPr>
          <p:cNvPr id="74" name="Shape 74"/>
          <p:cNvSpPr txBox="1"/>
          <p:nvPr/>
        </p:nvSpPr>
        <p:spPr>
          <a:xfrm>
            <a:off x="12046925" y="15045850"/>
            <a:ext cx="14258700" cy="3408900"/>
          </a:xfrm>
          <a:prstGeom prst="rect">
            <a:avLst/>
          </a:prstGeom>
          <a:noFill/>
          <a:ln>
            <a:noFill/>
          </a:ln>
        </p:spPr>
        <p:txBody>
          <a:bodyPr anchorCtr="0" anchor="t" bIns="91425" lIns="91425" rIns="91425" tIns="91425">
            <a:noAutofit/>
          </a:bodyPr>
          <a:lstStyle/>
          <a:p>
            <a:pPr lvl="0" rtl="0" algn="just">
              <a:lnSpc>
                <a:spcPct val="115000"/>
              </a:lnSpc>
              <a:spcBef>
                <a:spcPts val="0"/>
              </a:spcBef>
              <a:buClr>
                <a:schemeClr val="dk1"/>
              </a:buClr>
              <a:buSzPct val="45833"/>
              <a:buFont typeface="Arial"/>
              <a:buNone/>
            </a:pPr>
            <a:r>
              <a:rPr lang="en" sz="2400">
                <a:solidFill>
                  <a:schemeClr val="dk1"/>
                </a:solidFill>
              </a:rPr>
              <a:t>To accomplish the science goals and objectives of this project, the main instrumentation required will be a gamma ray detector. Our gamma ray detector is composed of two main components, a scintillator and a photodetector. We chose the miniPlanacon Photodetector for its small form factor (32x32x24mm) and wide spectral range (200-650nm). The BGO crystal scintillator was chosen to pair with the photodetector because its emissions spectrum (max at 480nm) fits nicely with the spectral range of our photodetector. The BGO crystal will only need a thickness of 4mm to scintillate our focal energy ranges of 200keV. The figures below demonstrate the process of capturing gamma ray flux (left) and the placement of gamma ray detectors in the 1U of the CubeSat that is allocated to our experiment.</a:t>
            </a:r>
          </a:p>
        </p:txBody>
      </p:sp>
      <p:pic>
        <p:nvPicPr>
          <p:cNvPr descr="Capture.JPG" id="75" name="Shape 75"/>
          <p:cNvPicPr preferRelativeResize="0"/>
          <p:nvPr/>
        </p:nvPicPr>
        <p:blipFill>
          <a:blip r:embed="rId20">
            <a:alphaModFix/>
          </a:blip>
          <a:stretch>
            <a:fillRect/>
          </a:stretch>
        </p:blipFill>
        <p:spPr>
          <a:xfrm>
            <a:off x="21207667" y="18609600"/>
            <a:ext cx="4824632" cy="3857425"/>
          </a:xfrm>
          <a:prstGeom prst="rect">
            <a:avLst/>
          </a:prstGeom>
          <a:noFill/>
          <a:ln>
            <a:noFill/>
          </a:ln>
        </p:spPr>
      </p:pic>
      <p:sp>
        <p:nvSpPr>
          <p:cNvPr id="76" name="Shape 76"/>
          <p:cNvSpPr txBox="1"/>
          <p:nvPr/>
        </p:nvSpPr>
        <p:spPr>
          <a:xfrm>
            <a:off x="755800" y="7104600"/>
            <a:ext cx="10382400" cy="6247500"/>
          </a:xfrm>
          <a:prstGeom prst="rect">
            <a:avLst/>
          </a:prstGeom>
          <a:noFill/>
          <a:ln>
            <a:noFill/>
          </a:ln>
        </p:spPr>
        <p:txBody>
          <a:bodyPr anchorCtr="0" anchor="t" bIns="91425" lIns="91425" rIns="91425" tIns="91425">
            <a:noAutofit/>
          </a:bodyPr>
          <a:lstStyle/>
          <a:p>
            <a:pPr lvl="0" rtl="0" algn="just">
              <a:spcBef>
                <a:spcPts val="0"/>
              </a:spcBef>
              <a:buClr>
                <a:schemeClr val="dk1"/>
              </a:buClr>
              <a:buSzPct val="45833"/>
              <a:buFont typeface="Arial"/>
              <a:buNone/>
            </a:pPr>
            <a:r>
              <a:rPr lang="en" sz="2400">
                <a:solidFill>
                  <a:schemeClr val="dk1"/>
                </a:solidFill>
              </a:rPr>
              <a:t>The CubeSat mission Serenity assesses sources of emitted gamma rays in low Earth orbit (LEO), focusing specifically on solar flares and gamma ray bursts (GRBs).  The experimental design was inspired by a previous CubeSat mission Firefly, which sought to evaluate aspects of gamma radiation on a terrestrial level.  This was achieved by studying terrestrial gamma ray flashes (TGFs), while Serenity proposes to study gamma radiation on an extraterrestrial level.  The mission hopes to demonstrate the capabilities of a Cubesat to detect extraterrestrial sources of gamma radiation in LEO.</a:t>
            </a:r>
          </a:p>
          <a:p>
            <a:pPr lvl="0" rtl="0" algn="just">
              <a:spcBef>
                <a:spcPts val="0"/>
              </a:spcBef>
              <a:buClr>
                <a:schemeClr val="dk1"/>
              </a:buClr>
              <a:buFont typeface="Arial"/>
              <a:buNone/>
            </a:pPr>
            <a:r>
              <a:t/>
            </a:r>
            <a:endParaRPr sz="2400">
              <a:solidFill>
                <a:schemeClr val="dk1"/>
              </a:solidFill>
            </a:endParaRPr>
          </a:p>
          <a:p>
            <a:pPr lvl="0" rtl="0" algn="just">
              <a:spcBef>
                <a:spcPts val="0"/>
              </a:spcBef>
              <a:buClr>
                <a:schemeClr val="dk1"/>
              </a:buClr>
              <a:buFont typeface="Arial"/>
              <a:buNone/>
            </a:pPr>
            <a:r>
              <a:t/>
            </a:r>
            <a:endParaRPr sz="2400">
              <a:solidFill>
                <a:schemeClr val="dk1"/>
              </a:solidFill>
            </a:endParaRPr>
          </a:p>
          <a:p>
            <a:pPr lvl="0" rtl="0" algn="just">
              <a:spcBef>
                <a:spcPts val="0"/>
              </a:spcBef>
              <a:buClr>
                <a:schemeClr val="dk1"/>
              </a:buClr>
              <a:buFont typeface="Arial"/>
              <a:buNone/>
            </a:pPr>
            <a:r>
              <a:t/>
            </a:r>
            <a:endParaRPr sz="2400">
              <a:solidFill>
                <a:schemeClr val="dk1"/>
              </a:solidFill>
            </a:endParaRPr>
          </a:p>
          <a:p>
            <a:pPr lvl="0" rtl="0" algn="just">
              <a:spcBef>
                <a:spcPts val="0"/>
              </a:spcBef>
              <a:buClr>
                <a:schemeClr val="dk1"/>
              </a:buClr>
              <a:buFont typeface="Arial"/>
              <a:buNone/>
            </a:pPr>
            <a:r>
              <a:t/>
            </a:r>
            <a:endParaRPr sz="2400">
              <a:solidFill>
                <a:schemeClr val="dk1"/>
              </a:solidFill>
            </a:endParaRPr>
          </a:p>
        </p:txBody>
      </p:sp>
      <p:pic>
        <p:nvPicPr>
          <p:cNvPr id="77" name="Shape 77"/>
          <p:cNvPicPr preferRelativeResize="0"/>
          <p:nvPr/>
        </p:nvPicPr>
        <p:blipFill>
          <a:blip r:embed="rId21">
            <a:alphaModFix/>
          </a:blip>
          <a:stretch>
            <a:fillRect/>
          </a:stretch>
        </p:blipFill>
        <p:spPr>
          <a:xfrm>
            <a:off x="3570137" y="16928612"/>
            <a:ext cx="4824624" cy="3269685"/>
          </a:xfrm>
          <a:prstGeom prst="rect">
            <a:avLst/>
          </a:prstGeom>
          <a:noFill/>
          <a:ln>
            <a:noFill/>
          </a:ln>
        </p:spPr>
      </p:pic>
      <p:pic>
        <p:nvPicPr>
          <p:cNvPr id="78" name="Shape 78"/>
          <p:cNvPicPr preferRelativeResize="0"/>
          <p:nvPr/>
        </p:nvPicPr>
        <p:blipFill>
          <a:blip r:embed="rId22">
            <a:alphaModFix/>
          </a:blip>
          <a:stretch>
            <a:fillRect/>
          </a:stretch>
        </p:blipFill>
        <p:spPr>
          <a:xfrm>
            <a:off x="12691838" y="8980882"/>
            <a:ext cx="13021276" cy="5060977"/>
          </a:xfrm>
          <a:prstGeom prst="rect">
            <a:avLst/>
          </a:prstGeom>
          <a:noFill/>
          <a:ln>
            <a:noFill/>
          </a:ln>
        </p:spPr>
      </p:pic>
      <p:sp>
        <p:nvSpPr>
          <p:cNvPr id="79" name="Shape 79"/>
          <p:cNvSpPr txBox="1"/>
          <p:nvPr/>
        </p:nvSpPr>
        <p:spPr>
          <a:xfrm>
            <a:off x="12046924" y="6906900"/>
            <a:ext cx="14258700" cy="1997700"/>
          </a:xfrm>
          <a:prstGeom prst="rect">
            <a:avLst/>
          </a:prstGeom>
          <a:noFill/>
          <a:ln>
            <a:noFill/>
          </a:ln>
        </p:spPr>
        <p:txBody>
          <a:bodyPr anchorCtr="0" anchor="t" bIns="91425" lIns="91425" rIns="91425" tIns="91425">
            <a:noAutofit/>
          </a:bodyPr>
          <a:lstStyle/>
          <a:p>
            <a:pPr indent="0" lvl="0" marL="0" algn="just">
              <a:spcBef>
                <a:spcPts val="0"/>
              </a:spcBef>
              <a:buNone/>
            </a:pPr>
            <a:r>
              <a:rPr lang="en" sz="2400"/>
              <a:t>Serenity contains two scientific goals and five objectives. Through the use of these goals and objectives Serenity aims to answer the following overarching question: Is it possible to assess the sources of gamma radiation in LEO using a CubeSat? These goals and objectives are split into threshold and baseline in the science traceability matrix (STM) shown below. The threshold and baseline goals and objectives are above and below the black lines, respectively, in the STM.</a:t>
            </a:r>
          </a:p>
        </p:txBody>
      </p:sp>
      <p:sp>
        <p:nvSpPr>
          <p:cNvPr id="80" name="Shape 80"/>
          <p:cNvSpPr txBox="1"/>
          <p:nvPr/>
        </p:nvSpPr>
        <p:spPr>
          <a:xfrm>
            <a:off x="27266775" y="12001125"/>
            <a:ext cx="5259300" cy="3408900"/>
          </a:xfrm>
          <a:prstGeom prst="rect">
            <a:avLst/>
          </a:prstGeom>
          <a:noFill/>
          <a:ln>
            <a:noFill/>
          </a:ln>
        </p:spPr>
        <p:txBody>
          <a:bodyPr anchorCtr="0" anchor="t" bIns="91425" lIns="91425" rIns="91425" tIns="91425">
            <a:noAutofit/>
          </a:bodyPr>
          <a:lstStyle/>
          <a:p>
            <a:pPr lvl="0" rtl="0" algn="just">
              <a:spcBef>
                <a:spcPts val="0"/>
              </a:spcBef>
              <a:spcAft>
                <a:spcPts val="1200"/>
              </a:spcAft>
              <a:buNone/>
            </a:pPr>
            <a:r>
              <a:rPr lang="en" sz="2400">
                <a:solidFill>
                  <a:schemeClr val="dk1"/>
                </a:solidFill>
              </a:rPr>
              <a:t>Featured to the right is a sample of data obtained from the RHESSI satellite tracking solar flares from 2001.  The data measures the count rates and energy levels, as well as flux versus energy and produces a reconstructed image of the data based on the gathered readings.</a:t>
            </a:r>
          </a:p>
        </p:txBody>
      </p:sp>
      <p:sp>
        <p:nvSpPr>
          <p:cNvPr id="81" name="Shape 81"/>
          <p:cNvSpPr txBox="1"/>
          <p:nvPr/>
        </p:nvSpPr>
        <p:spPr>
          <a:xfrm>
            <a:off x="12124200" y="29946275"/>
            <a:ext cx="14156400" cy="1756200"/>
          </a:xfrm>
          <a:prstGeom prst="rect">
            <a:avLst/>
          </a:prstGeom>
          <a:noFill/>
          <a:ln>
            <a:noFill/>
          </a:ln>
        </p:spPr>
        <p:txBody>
          <a:bodyPr anchorCtr="0" anchor="t" bIns="91425" lIns="91425" rIns="91425" tIns="91425">
            <a:noAutofit/>
          </a:bodyPr>
          <a:lstStyle/>
          <a:p>
            <a:pPr lvl="0" rtl="0" algn="just">
              <a:lnSpc>
                <a:spcPct val="115000"/>
              </a:lnSpc>
              <a:spcBef>
                <a:spcPts val="0"/>
              </a:spcBef>
              <a:buNone/>
            </a:pPr>
            <a:r>
              <a:rPr lang="en" sz="2400">
                <a:solidFill>
                  <a:schemeClr val="dk1"/>
                </a:solidFill>
              </a:rPr>
              <a:t>The GPS-702-GG-HV Antenna is the engineer’s chosen GPS antenna. Signal reception is unaffected by the rotation of the antenna or satellite elevation. It is enclosed in a durable housing which gives it increased robustness for use under high vibration conditions. The reliability is within typical ranges and can operate at -40°C to 85°C.</a:t>
            </a:r>
          </a:p>
        </p:txBody>
      </p:sp>
      <p:pic>
        <p:nvPicPr>
          <p:cNvPr descr="newGraphicGamma.png" id="82" name="Shape 82"/>
          <p:cNvPicPr preferRelativeResize="0"/>
          <p:nvPr/>
        </p:nvPicPr>
        <p:blipFill rotWithShape="1">
          <a:blip r:embed="rId23">
            <a:alphaModFix/>
          </a:blip>
          <a:srcRect b="0" l="1739" r="0" t="0"/>
          <a:stretch/>
        </p:blipFill>
        <p:spPr>
          <a:xfrm>
            <a:off x="12284600" y="19376550"/>
            <a:ext cx="8505528" cy="2439299"/>
          </a:xfrm>
          <a:prstGeom prst="rect">
            <a:avLst/>
          </a:prstGeom>
          <a:noFill/>
          <a:ln>
            <a:noFill/>
          </a:ln>
        </p:spPr>
      </p:pic>
      <p:sp>
        <p:nvSpPr>
          <p:cNvPr id="83" name="Shape 83"/>
          <p:cNvSpPr txBox="1"/>
          <p:nvPr/>
        </p:nvSpPr>
        <p:spPr>
          <a:xfrm>
            <a:off x="26997400" y="6130500"/>
            <a:ext cx="10745400" cy="928800"/>
          </a:xfrm>
          <a:prstGeom prst="rect">
            <a:avLst/>
          </a:prstGeom>
          <a:noFill/>
          <a:ln>
            <a:noFill/>
          </a:ln>
        </p:spPr>
        <p:txBody>
          <a:bodyPr anchorCtr="0" anchor="ctr" bIns="91425" lIns="91425" rIns="91425" tIns="91425">
            <a:noAutofit/>
          </a:bodyPr>
          <a:lstStyle/>
          <a:p>
            <a:pPr lvl="0" rtl="0" algn="ctr">
              <a:spcBef>
                <a:spcPts val="0"/>
              </a:spcBef>
              <a:buNone/>
            </a:pPr>
            <a:r>
              <a:rPr lang="en" sz="6000"/>
              <a:t>Expected Data</a:t>
            </a:r>
          </a:p>
        </p:txBody>
      </p:sp>
      <p:sp>
        <p:nvSpPr>
          <p:cNvPr id="84" name="Shape 84"/>
          <p:cNvSpPr txBox="1"/>
          <p:nvPr/>
        </p:nvSpPr>
        <p:spPr>
          <a:xfrm>
            <a:off x="27214350" y="7104600"/>
            <a:ext cx="10313700" cy="1602300"/>
          </a:xfrm>
          <a:prstGeom prst="rect">
            <a:avLst/>
          </a:prstGeom>
          <a:noFill/>
          <a:ln>
            <a:noFill/>
          </a:ln>
        </p:spPr>
        <p:txBody>
          <a:bodyPr anchorCtr="0" anchor="t" bIns="91425" lIns="91425" rIns="91425" tIns="91425">
            <a:noAutofit/>
          </a:bodyPr>
          <a:lstStyle/>
          <a:p>
            <a:pPr lvl="0" rtl="0" algn="just">
              <a:spcBef>
                <a:spcPts val="0"/>
              </a:spcBef>
              <a:spcAft>
                <a:spcPts val="1200"/>
              </a:spcAft>
              <a:buClr>
                <a:schemeClr val="dk1"/>
              </a:buClr>
              <a:buSzPct val="45833"/>
              <a:buFont typeface="Arial"/>
              <a:buNone/>
            </a:pPr>
            <a:r>
              <a:rPr lang="en" sz="2400">
                <a:solidFill>
                  <a:schemeClr val="dk1"/>
                </a:solidFill>
              </a:rPr>
              <a:t>Featured below is a sample of data obtained from the Fermi satellite tracking gamma ray burst counts from 2013.  Along the x-axis is the time, in seconds, and the y-axis has the count, divided into three energy ranges.  This is an example of what the data we collect may look like.</a:t>
            </a:r>
          </a:p>
        </p:txBody>
      </p:sp>
      <p:pic>
        <p:nvPicPr>
          <p:cNvPr id="85" name="Shape 85"/>
          <p:cNvPicPr preferRelativeResize="0"/>
          <p:nvPr/>
        </p:nvPicPr>
        <p:blipFill>
          <a:blip r:embed="rId24">
            <a:alphaModFix/>
          </a:blip>
          <a:stretch>
            <a:fillRect/>
          </a:stretch>
        </p:blipFill>
        <p:spPr>
          <a:xfrm>
            <a:off x="27811536" y="9001649"/>
            <a:ext cx="9141938" cy="2096100"/>
          </a:xfrm>
          <a:prstGeom prst="rect">
            <a:avLst/>
          </a:prstGeom>
          <a:noFill/>
          <a:ln>
            <a:noFill/>
          </a:ln>
        </p:spPr>
      </p:pic>
      <p:pic>
        <p:nvPicPr>
          <p:cNvPr id="86" name="Shape 86"/>
          <p:cNvPicPr preferRelativeResize="0"/>
          <p:nvPr/>
        </p:nvPicPr>
        <p:blipFill>
          <a:blip r:embed="rId25">
            <a:alphaModFix/>
          </a:blip>
          <a:stretch>
            <a:fillRect/>
          </a:stretch>
        </p:blipFill>
        <p:spPr>
          <a:xfrm>
            <a:off x="33338549" y="11395462"/>
            <a:ext cx="3192675" cy="4789025"/>
          </a:xfrm>
          <a:prstGeom prst="rect">
            <a:avLst/>
          </a:prstGeom>
          <a:noFill/>
          <a:ln>
            <a:noFill/>
          </a:ln>
        </p:spPr>
      </p:pic>
      <p:grpSp>
        <p:nvGrpSpPr>
          <p:cNvPr id="87" name="Shape 87"/>
          <p:cNvGrpSpPr/>
          <p:nvPr/>
        </p:nvGrpSpPr>
        <p:grpSpPr>
          <a:xfrm>
            <a:off x="13210125" y="22737650"/>
            <a:ext cx="5640900" cy="3566725"/>
            <a:chOff x="12474287" y="22850750"/>
            <a:chExt cx="5640900" cy="3566725"/>
          </a:xfrm>
        </p:grpSpPr>
        <p:pic>
          <p:nvPicPr>
            <p:cNvPr id="88" name="Shape 88"/>
            <p:cNvPicPr preferRelativeResize="0"/>
            <p:nvPr/>
          </p:nvPicPr>
          <p:blipFill>
            <a:blip r:embed="rId26">
              <a:alphaModFix/>
            </a:blip>
            <a:stretch>
              <a:fillRect/>
            </a:stretch>
          </p:blipFill>
          <p:spPr>
            <a:xfrm>
              <a:off x="13956462" y="22850750"/>
              <a:ext cx="2676525" cy="3076575"/>
            </a:xfrm>
            <a:prstGeom prst="rect">
              <a:avLst/>
            </a:prstGeom>
            <a:noFill/>
            <a:ln>
              <a:noFill/>
            </a:ln>
          </p:spPr>
        </p:pic>
        <p:sp>
          <p:nvSpPr>
            <p:cNvPr id="89" name="Shape 89"/>
            <p:cNvSpPr txBox="1"/>
            <p:nvPr/>
          </p:nvSpPr>
          <p:spPr>
            <a:xfrm>
              <a:off x="12474287" y="25886775"/>
              <a:ext cx="5640900" cy="530700"/>
            </a:xfrm>
            <a:prstGeom prst="rect">
              <a:avLst/>
            </a:prstGeom>
            <a:noFill/>
            <a:ln>
              <a:noFill/>
            </a:ln>
          </p:spPr>
          <p:txBody>
            <a:bodyPr anchorCtr="0" anchor="ctr" bIns="91425" lIns="91425" rIns="91425" tIns="91425">
              <a:noAutofit/>
            </a:bodyPr>
            <a:lstStyle/>
            <a:p>
              <a:pPr lvl="0" algn="ctr">
                <a:spcBef>
                  <a:spcPts val="0"/>
                </a:spcBef>
                <a:buNone/>
              </a:pPr>
              <a:r>
                <a:rPr lang="en" sz="1800"/>
                <a:t>Spectral Response of miniPlanacon Photodetector</a:t>
              </a:r>
            </a:p>
          </p:txBody>
        </p:sp>
      </p:grpSp>
      <p:grpSp>
        <p:nvGrpSpPr>
          <p:cNvPr id="90" name="Shape 90"/>
          <p:cNvGrpSpPr/>
          <p:nvPr/>
        </p:nvGrpSpPr>
        <p:grpSpPr>
          <a:xfrm>
            <a:off x="13135095" y="26674240"/>
            <a:ext cx="5790900" cy="3077985"/>
            <a:chOff x="13112520" y="26806515"/>
            <a:chExt cx="5790900" cy="3077985"/>
          </a:xfrm>
        </p:grpSpPr>
        <p:pic>
          <p:nvPicPr>
            <p:cNvPr id="91" name="Shape 91"/>
            <p:cNvPicPr preferRelativeResize="0"/>
            <p:nvPr/>
          </p:nvPicPr>
          <p:blipFill>
            <a:blip r:embed="rId27">
              <a:alphaModFix/>
            </a:blip>
            <a:stretch>
              <a:fillRect/>
            </a:stretch>
          </p:blipFill>
          <p:spPr>
            <a:xfrm>
              <a:off x="14118808" y="26806515"/>
              <a:ext cx="3629059" cy="2528090"/>
            </a:xfrm>
            <a:prstGeom prst="rect">
              <a:avLst/>
            </a:prstGeom>
            <a:noFill/>
            <a:ln>
              <a:noFill/>
            </a:ln>
          </p:spPr>
        </p:pic>
        <p:sp>
          <p:nvSpPr>
            <p:cNvPr id="92" name="Shape 92"/>
            <p:cNvSpPr txBox="1"/>
            <p:nvPr/>
          </p:nvSpPr>
          <p:spPr>
            <a:xfrm>
              <a:off x="13112520" y="29334601"/>
              <a:ext cx="5790900" cy="549900"/>
            </a:xfrm>
            <a:prstGeom prst="rect">
              <a:avLst/>
            </a:prstGeom>
            <a:noFill/>
            <a:ln>
              <a:noFill/>
            </a:ln>
          </p:spPr>
          <p:txBody>
            <a:bodyPr anchorCtr="0" anchor="ctr" bIns="91425" lIns="91425" rIns="91425" tIns="91425">
              <a:noAutofit/>
            </a:bodyPr>
            <a:lstStyle/>
            <a:p>
              <a:pPr lvl="0" rtl="0" algn="ctr">
                <a:spcBef>
                  <a:spcPts val="0"/>
                </a:spcBef>
                <a:buNone/>
              </a:pPr>
              <a:r>
                <a:rPr lang="en" sz="1800"/>
                <a:t>Spectral Response of BGO crystal scintillator</a:t>
              </a:r>
            </a:p>
          </p:txBody>
        </p:sp>
      </p:grpSp>
      <p:grpSp>
        <p:nvGrpSpPr>
          <p:cNvPr id="93" name="Shape 93"/>
          <p:cNvGrpSpPr/>
          <p:nvPr/>
        </p:nvGrpSpPr>
        <p:grpSpPr>
          <a:xfrm>
            <a:off x="19651525" y="22979762"/>
            <a:ext cx="5640900" cy="3347037"/>
            <a:chOff x="19848337" y="23044812"/>
            <a:chExt cx="5640900" cy="3347037"/>
          </a:xfrm>
        </p:grpSpPr>
        <p:pic>
          <p:nvPicPr>
            <p:cNvPr descr="LowEnergies.png" id="94" name="Shape 94"/>
            <p:cNvPicPr preferRelativeResize="0"/>
            <p:nvPr/>
          </p:nvPicPr>
          <p:blipFill>
            <a:blip r:embed="rId28">
              <a:alphaModFix/>
            </a:blip>
            <a:stretch>
              <a:fillRect/>
            </a:stretch>
          </p:blipFill>
          <p:spPr>
            <a:xfrm>
              <a:off x="20790113" y="23044812"/>
              <a:ext cx="3757338" cy="2816333"/>
            </a:xfrm>
            <a:prstGeom prst="rect">
              <a:avLst/>
            </a:prstGeom>
            <a:noFill/>
            <a:ln>
              <a:noFill/>
            </a:ln>
          </p:spPr>
        </p:pic>
        <p:sp>
          <p:nvSpPr>
            <p:cNvPr id="95" name="Shape 95"/>
            <p:cNvSpPr txBox="1"/>
            <p:nvPr/>
          </p:nvSpPr>
          <p:spPr>
            <a:xfrm>
              <a:off x="19848337" y="25861150"/>
              <a:ext cx="5640900" cy="530700"/>
            </a:xfrm>
            <a:prstGeom prst="rect">
              <a:avLst/>
            </a:prstGeom>
            <a:noFill/>
            <a:ln>
              <a:noFill/>
            </a:ln>
          </p:spPr>
          <p:txBody>
            <a:bodyPr anchorCtr="0" anchor="ctr" bIns="91425" lIns="91425" rIns="91425" tIns="91425">
              <a:noAutofit/>
            </a:bodyPr>
            <a:lstStyle/>
            <a:p>
              <a:pPr lvl="0" rtl="0" algn="ctr">
                <a:spcBef>
                  <a:spcPts val="0"/>
                </a:spcBef>
                <a:buNone/>
              </a:pPr>
              <a:r>
                <a:rPr lang="en" sz="1800"/>
                <a:t>Lower energy solar flares collected from RHESSI</a:t>
              </a:r>
            </a:p>
          </p:txBody>
        </p:sp>
      </p:grpSp>
      <p:grpSp>
        <p:nvGrpSpPr>
          <p:cNvPr id="96" name="Shape 96"/>
          <p:cNvGrpSpPr/>
          <p:nvPr/>
        </p:nvGrpSpPr>
        <p:grpSpPr>
          <a:xfrm>
            <a:off x="19651537" y="26397037"/>
            <a:ext cx="5640900" cy="3347025"/>
            <a:chOff x="19848325" y="26495550"/>
            <a:chExt cx="5640900" cy="3347025"/>
          </a:xfrm>
        </p:grpSpPr>
        <p:pic>
          <p:nvPicPr>
            <p:cNvPr descr="HighEnergies.png" id="97" name="Shape 97"/>
            <p:cNvPicPr preferRelativeResize="0"/>
            <p:nvPr/>
          </p:nvPicPr>
          <p:blipFill>
            <a:blip r:embed="rId29">
              <a:alphaModFix/>
            </a:blip>
            <a:stretch>
              <a:fillRect/>
            </a:stretch>
          </p:blipFill>
          <p:spPr>
            <a:xfrm>
              <a:off x="20790124" y="26495550"/>
              <a:ext cx="3757325" cy="2816323"/>
            </a:xfrm>
            <a:prstGeom prst="rect">
              <a:avLst/>
            </a:prstGeom>
            <a:noFill/>
            <a:ln>
              <a:noFill/>
            </a:ln>
          </p:spPr>
        </p:pic>
        <p:sp>
          <p:nvSpPr>
            <p:cNvPr id="98" name="Shape 98"/>
            <p:cNvSpPr txBox="1"/>
            <p:nvPr/>
          </p:nvSpPr>
          <p:spPr>
            <a:xfrm>
              <a:off x="19848325" y="29311875"/>
              <a:ext cx="5640900" cy="530700"/>
            </a:xfrm>
            <a:prstGeom prst="rect">
              <a:avLst/>
            </a:prstGeom>
            <a:noFill/>
            <a:ln>
              <a:noFill/>
            </a:ln>
          </p:spPr>
          <p:txBody>
            <a:bodyPr anchorCtr="0" anchor="ctr" bIns="91425" lIns="91425" rIns="91425" tIns="91425">
              <a:noAutofit/>
            </a:bodyPr>
            <a:lstStyle/>
            <a:p>
              <a:pPr lvl="0" rtl="0" algn="ctr">
                <a:spcBef>
                  <a:spcPts val="0"/>
                </a:spcBef>
                <a:buNone/>
              </a:pPr>
              <a:r>
                <a:rPr lang="en" sz="1800"/>
                <a:t>Higher </a:t>
              </a:r>
              <a:r>
                <a:rPr lang="en" sz="1800"/>
                <a:t>energy solar flares collected from RHESSI</a:t>
              </a:r>
            </a:p>
          </p:txBody>
        </p:sp>
      </p:grpSp>
      <p:pic>
        <p:nvPicPr>
          <p:cNvPr descr="nebula-jet_still_1.jpg" id="99" name="Shape 99"/>
          <p:cNvPicPr preferRelativeResize="0"/>
          <p:nvPr/>
        </p:nvPicPr>
        <p:blipFill>
          <a:blip r:embed="rId30">
            <a:alphaModFix/>
          </a:blip>
          <a:stretch>
            <a:fillRect/>
          </a:stretch>
        </p:blipFill>
        <p:spPr>
          <a:xfrm>
            <a:off x="1022050" y="24578948"/>
            <a:ext cx="5640902" cy="3173002"/>
          </a:xfrm>
          <a:prstGeom prst="rect">
            <a:avLst/>
          </a:prstGeom>
          <a:noFill/>
          <a:ln>
            <a:noFill/>
          </a:ln>
        </p:spPr>
      </p:pic>
      <p:pic>
        <p:nvPicPr>
          <p:cNvPr descr="Magnificent_CME_Erupts_on_the_Sun_-_August_31.jpg" id="100" name="Shape 100"/>
          <p:cNvPicPr preferRelativeResize="0"/>
          <p:nvPr/>
        </p:nvPicPr>
        <p:blipFill>
          <a:blip r:embed="rId31">
            <a:alphaModFix/>
          </a:blip>
          <a:stretch>
            <a:fillRect/>
          </a:stretch>
        </p:blipFill>
        <p:spPr>
          <a:xfrm>
            <a:off x="5289600" y="28417850"/>
            <a:ext cx="5640897" cy="3173010"/>
          </a:xfrm>
          <a:prstGeom prst="rect">
            <a:avLst/>
          </a:prstGeom>
          <a:noFill/>
          <a:ln>
            <a:noFill/>
          </a:ln>
        </p:spPr>
      </p:pic>
      <p:sp>
        <p:nvSpPr>
          <p:cNvPr id="101" name="Shape 101"/>
          <p:cNvSpPr txBox="1"/>
          <p:nvPr/>
        </p:nvSpPr>
        <p:spPr>
          <a:xfrm>
            <a:off x="755799" y="27751950"/>
            <a:ext cx="6173400" cy="530700"/>
          </a:xfrm>
          <a:prstGeom prst="rect">
            <a:avLst/>
          </a:prstGeom>
          <a:noFill/>
          <a:ln>
            <a:noFill/>
          </a:ln>
        </p:spPr>
        <p:txBody>
          <a:bodyPr anchorCtr="0" anchor="ctr" bIns="91425" lIns="91425" rIns="91425" tIns="91425">
            <a:noAutofit/>
          </a:bodyPr>
          <a:lstStyle/>
          <a:p>
            <a:pPr lvl="0" algn="ctr">
              <a:spcBef>
                <a:spcPts val="0"/>
              </a:spcBef>
              <a:buNone/>
            </a:pPr>
            <a:r>
              <a:rPr lang="en" sz="1800"/>
              <a:t>Image showing a Gamma Ray Burst (GRB)</a:t>
            </a:r>
          </a:p>
        </p:txBody>
      </p:sp>
      <p:sp>
        <p:nvSpPr>
          <p:cNvPr id="102" name="Shape 102"/>
          <p:cNvSpPr txBox="1"/>
          <p:nvPr/>
        </p:nvSpPr>
        <p:spPr>
          <a:xfrm>
            <a:off x="5081850" y="31590850"/>
            <a:ext cx="6056400" cy="530700"/>
          </a:xfrm>
          <a:prstGeom prst="rect">
            <a:avLst/>
          </a:prstGeom>
          <a:noFill/>
          <a:ln>
            <a:noFill/>
          </a:ln>
        </p:spPr>
        <p:txBody>
          <a:bodyPr anchorCtr="0" anchor="ctr" bIns="91425" lIns="91425" rIns="91425" tIns="91425">
            <a:noAutofit/>
          </a:bodyPr>
          <a:lstStyle/>
          <a:p>
            <a:pPr lvl="0" rtl="0" algn="ctr">
              <a:spcBef>
                <a:spcPts val="0"/>
              </a:spcBef>
              <a:buNone/>
            </a:pPr>
            <a:r>
              <a:rPr lang="en" sz="1800"/>
              <a:t>Image showing a Solar Flare</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